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3" r:id="rId2"/>
  </p:sldMasterIdLst>
  <p:notesMasterIdLst>
    <p:notesMasterId r:id="rId17"/>
  </p:notesMasterIdLst>
  <p:sldIdLst>
    <p:sldId id="274" r:id="rId3"/>
    <p:sldId id="314" r:id="rId4"/>
    <p:sldId id="307" r:id="rId5"/>
    <p:sldId id="259" r:id="rId6"/>
    <p:sldId id="313" r:id="rId7"/>
    <p:sldId id="312" r:id="rId8"/>
    <p:sldId id="300" r:id="rId9"/>
    <p:sldId id="308" r:id="rId10"/>
    <p:sldId id="316" r:id="rId11"/>
    <p:sldId id="315" r:id="rId12"/>
    <p:sldId id="309" r:id="rId13"/>
    <p:sldId id="311" r:id="rId14"/>
    <p:sldId id="302" r:id="rId15"/>
    <p:sldId id="270" r:id="rId16"/>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微軟正黑體"/>
        <a:cs typeface="微軟正黑體"/>
      </a:defRPr>
    </a:lvl1pPr>
    <a:lvl2pPr marL="457200" algn="l" rtl="0" fontAlgn="base">
      <a:spcBef>
        <a:spcPct val="0"/>
      </a:spcBef>
      <a:spcAft>
        <a:spcPct val="0"/>
      </a:spcAft>
      <a:defRPr kumimoji="1" kern="1200">
        <a:solidFill>
          <a:schemeClr val="tx1"/>
        </a:solidFill>
        <a:latin typeface="Arial" charset="0"/>
        <a:ea typeface="微軟正黑體"/>
        <a:cs typeface="微軟正黑體"/>
      </a:defRPr>
    </a:lvl2pPr>
    <a:lvl3pPr marL="914400" algn="l" rtl="0" fontAlgn="base">
      <a:spcBef>
        <a:spcPct val="0"/>
      </a:spcBef>
      <a:spcAft>
        <a:spcPct val="0"/>
      </a:spcAft>
      <a:defRPr kumimoji="1" kern="1200">
        <a:solidFill>
          <a:schemeClr val="tx1"/>
        </a:solidFill>
        <a:latin typeface="Arial" charset="0"/>
        <a:ea typeface="微軟正黑體"/>
        <a:cs typeface="微軟正黑體"/>
      </a:defRPr>
    </a:lvl3pPr>
    <a:lvl4pPr marL="1371600" algn="l" rtl="0" fontAlgn="base">
      <a:spcBef>
        <a:spcPct val="0"/>
      </a:spcBef>
      <a:spcAft>
        <a:spcPct val="0"/>
      </a:spcAft>
      <a:defRPr kumimoji="1" kern="1200">
        <a:solidFill>
          <a:schemeClr val="tx1"/>
        </a:solidFill>
        <a:latin typeface="Arial" charset="0"/>
        <a:ea typeface="微軟正黑體"/>
        <a:cs typeface="微軟正黑體"/>
      </a:defRPr>
    </a:lvl4pPr>
    <a:lvl5pPr marL="1828800" algn="l" rtl="0" fontAlgn="base">
      <a:spcBef>
        <a:spcPct val="0"/>
      </a:spcBef>
      <a:spcAft>
        <a:spcPct val="0"/>
      </a:spcAft>
      <a:defRPr kumimoji="1" kern="1200">
        <a:solidFill>
          <a:schemeClr val="tx1"/>
        </a:solidFill>
        <a:latin typeface="Arial" charset="0"/>
        <a:ea typeface="微軟正黑體"/>
        <a:cs typeface="微軟正黑體"/>
      </a:defRPr>
    </a:lvl5pPr>
    <a:lvl6pPr marL="2286000" algn="l" defTabSz="914400" rtl="0" eaLnBrk="1" latinLnBrk="0" hangingPunct="1">
      <a:defRPr kumimoji="1" kern="1200">
        <a:solidFill>
          <a:schemeClr val="tx1"/>
        </a:solidFill>
        <a:latin typeface="Arial" charset="0"/>
        <a:ea typeface="微軟正黑體"/>
        <a:cs typeface="微軟正黑體"/>
      </a:defRPr>
    </a:lvl6pPr>
    <a:lvl7pPr marL="2743200" algn="l" defTabSz="914400" rtl="0" eaLnBrk="1" latinLnBrk="0" hangingPunct="1">
      <a:defRPr kumimoji="1" kern="1200">
        <a:solidFill>
          <a:schemeClr val="tx1"/>
        </a:solidFill>
        <a:latin typeface="Arial" charset="0"/>
        <a:ea typeface="微軟正黑體"/>
        <a:cs typeface="微軟正黑體"/>
      </a:defRPr>
    </a:lvl7pPr>
    <a:lvl8pPr marL="3200400" algn="l" defTabSz="914400" rtl="0" eaLnBrk="1" latinLnBrk="0" hangingPunct="1">
      <a:defRPr kumimoji="1" kern="1200">
        <a:solidFill>
          <a:schemeClr val="tx1"/>
        </a:solidFill>
        <a:latin typeface="Arial" charset="0"/>
        <a:ea typeface="微軟正黑體"/>
        <a:cs typeface="微軟正黑體"/>
      </a:defRPr>
    </a:lvl8pPr>
    <a:lvl9pPr marL="3657600" algn="l" defTabSz="914400" rtl="0" eaLnBrk="1" latinLnBrk="0" hangingPunct="1">
      <a:defRPr kumimoji="1" kern="1200">
        <a:solidFill>
          <a:schemeClr val="tx1"/>
        </a:solidFill>
        <a:latin typeface="Arial" charset="0"/>
        <a:ea typeface="微軟正黑體"/>
        <a:cs typeface="微軟正黑體"/>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3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新細明體" charset="-120"/>
              </a:defRPr>
            </a:lvl1pPr>
          </a:lstStyle>
          <a:p>
            <a:pPr>
              <a:defRPr/>
            </a:pPr>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新細明體" charset="-120"/>
              </a:defRPr>
            </a:lvl1pPr>
          </a:lstStyle>
          <a:p>
            <a:pPr>
              <a:defRPr/>
            </a:pPr>
            <a:fld id="{0CDCFDE8-FC80-41E8-85F2-6E80E7266394}" type="datetimeFigureOut">
              <a:rPr lang="zh-TW" altLang="en-US"/>
              <a:pPr>
                <a:defRPr/>
              </a:pPr>
              <a:t>2019/6/26</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新細明體" charset="-120"/>
              </a:defRPr>
            </a:lvl1pPr>
          </a:lstStyle>
          <a:p>
            <a:pPr>
              <a:defRPr/>
            </a:pPr>
            <a:fld id="{BE15C9B2-DEEB-4DE6-A37F-1CF41FA4D8BF}" type="slidenum">
              <a:rPr lang="zh-TW" altLang="en-US"/>
              <a:pPr>
                <a:defRPr/>
              </a:pPr>
              <a:t>‹#›</a:t>
            </a:fld>
            <a:endParaRPr lang="zh-TW" altLang="en-US"/>
          </a:p>
        </p:txBody>
      </p:sp>
    </p:spTree>
    <p:extLst>
      <p:ext uri="{BB962C8B-B14F-4D97-AF65-F5344CB8AC3E}">
        <p14:creationId xmlns:p14="http://schemas.microsoft.com/office/powerpoint/2010/main" val="13734309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zh-TW" altLang="en-US" smtClean="0"/>
              <a:t>按一下以編輯母片標題樣式</a:t>
            </a:r>
            <a:endParaRPr lang="en-US" dirty="0"/>
          </a:p>
        </p:txBody>
      </p:sp>
      <p:sp>
        <p:nvSpPr>
          <p:cNvPr id="8" name="Date Placeholder 3"/>
          <p:cNvSpPr>
            <a:spLocks noGrp="1"/>
          </p:cNvSpPr>
          <p:nvPr>
            <p:ph type="dt" sz="half" idx="10"/>
          </p:nvPr>
        </p:nvSpPr>
        <p:spPr/>
        <p:txBody>
          <a:bodyPr/>
          <a:lstStyle>
            <a:lvl1pPr>
              <a:defRPr/>
            </a:lvl1pPr>
          </a:lstStyle>
          <a:p>
            <a:pPr>
              <a:defRPr/>
            </a:pPr>
            <a:fld id="{39B8B6D3-0590-49E3-9AC8-8BAF75150D88}" type="datetimeFigureOut">
              <a:rPr lang="zh-TW" altLang="en-US"/>
              <a:pPr>
                <a:defRPr/>
              </a:pPr>
              <a:t>2019/6/26</a:t>
            </a:fld>
            <a:endParaRPr lang="zh-TW" altLang="en-US"/>
          </a:p>
        </p:txBody>
      </p:sp>
      <p:sp>
        <p:nvSpPr>
          <p:cNvPr id="9" name="Footer Placeholder 4"/>
          <p:cNvSpPr>
            <a:spLocks noGrp="1"/>
          </p:cNvSpPr>
          <p:nvPr>
            <p:ph type="ftr" sz="quarter" idx="11"/>
          </p:nvPr>
        </p:nvSpPr>
        <p:spPr/>
        <p:txBody>
          <a:bodyPr/>
          <a:lstStyle>
            <a:lvl1pPr>
              <a:defRPr/>
            </a:lvl1pPr>
          </a:lstStyle>
          <a:p>
            <a:pPr>
              <a:defRPr/>
            </a:pPr>
            <a:endParaRPr lang="zh-TW" altLang="en-US"/>
          </a:p>
        </p:txBody>
      </p:sp>
      <p:sp>
        <p:nvSpPr>
          <p:cNvPr id="10" name="Slide Number Placeholder 5"/>
          <p:cNvSpPr>
            <a:spLocks noGrp="1"/>
          </p:cNvSpPr>
          <p:nvPr>
            <p:ph type="sldNum" sz="quarter" idx="12"/>
          </p:nvPr>
        </p:nvSpPr>
        <p:spPr/>
        <p:txBody>
          <a:bodyPr/>
          <a:lstStyle>
            <a:lvl1pPr>
              <a:defRPr/>
            </a:lvl1pPr>
          </a:lstStyle>
          <a:p>
            <a:pPr>
              <a:defRPr/>
            </a:pPr>
            <a:fld id="{DC38C48E-E164-4A2A-8AC0-220D2DA18C72}" type="slidenum">
              <a:rPr lang="zh-TW" altLang="en-US"/>
              <a:pPr>
                <a:defRPr/>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lvl1pPr>
              <a:defRPr/>
            </a:lvl1pPr>
          </a:lstStyle>
          <a:p>
            <a:pPr>
              <a:defRPr/>
            </a:pPr>
            <a:fld id="{728754D8-6A53-42C4-8FCA-E7749C931555}" type="datetimeFigureOut">
              <a:rPr lang="zh-TW" altLang="en-US"/>
              <a:pPr>
                <a:defRPr/>
              </a:pPr>
              <a:t>2019/6/26</a:t>
            </a:fld>
            <a:endParaRPr lang="zh-TW" altLang="en-US"/>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4589BC4F-8B91-4016-B70D-C1E96318529F}"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lvl1pPr>
              <a:defRPr/>
            </a:lvl1pPr>
          </a:lstStyle>
          <a:p>
            <a:pPr>
              <a:defRPr/>
            </a:pPr>
            <a:fld id="{D0B48791-C4CC-4AEC-A0CF-B8AC9C410B99}" type="datetimeFigureOut">
              <a:rPr lang="zh-TW" altLang="en-US"/>
              <a:pPr>
                <a:defRPr/>
              </a:pPr>
              <a:t>2019/6/26</a:t>
            </a:fld>
            <a:endParaRPr lang="zh-TW" altLang="en-US"/>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4245C24C-E545-4F34-80F1-5F8717795623}" type="slidenum">
              <a:rPr lang="zh-TW" altLang="en-US"/>
              <a:pPr>
                <a:defRPr/>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dirty="0">
              <a:solidFill>
                <a:prstClr val="white"/>
              </a:solidFill>
            </a:endParaRPr>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zh-TW" altLang="en-US" smtClean="0"/>
              <a:t>按一下以編輯母片標題樣式</a:t>
            </a:r>
            <a:endParaRPr lang="en-US" dirty="0"/>
          </a:p>
        </p:txBody>
      </p:sp>
      <p:sp>
        <p:nvSpPr>
          <p:cNvPr id="8" name="Date Placeholder 3"/>
          <p:cNvSpPr>
            <a:spLocks noGrp="1"/>
          </p:cNvSpPr>
          <p:nvPr>
            <p:ph type="dt" sz="half" idx="10"/>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384BD9F6-4689-410C-A853-6D7D322AE982}" type="datetimeFigureOut">
              <a:rPr lang="zh-TW" altLang="en-US"/>
              <a:pPr>
                <a:defRPr/>
              </a:pPr>
              <a:t>2019/6/26</a:t>
            </a:fld>
            <a:endParaRPr lang="zh-TW" altLang="en-US"/>
          </a:p>
        </p:txBody>
      </p:sp>
      <p:sp>
        <p:nvSpPr>
          <p:cNvPr id="9" name="Footer Placeholder 4"/>
          <p:cNvSpPr>
            <a:spLocks noGrp="1"/>
          </p:cNvSpPr>
          <p:nvPr>
            <p:ph type="ftr" sz="quarter" idx="11"/>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endParaRPr lang="zh-TW" altLang="en-US"/>
          </a:p>
        </p:txBody>
      </p:sp>
      <p:sp>
        <p:nvSpPr>
          <p:cNvPr id="10" name="Slide Number Placeholder 5"/>
          <p:cNvSpPr>
            <a:spLocks noGrp="1"/>
          </p:cNvSpPr>
          <p:nvPr>
            <p:ph type="sldNum" sz="quarter" idx="12"/>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FE5A4998-C57D-42B5-A5FB-2CC91873F66C}" type="slidenum">
              <a:rPr lang="zh-TW" altLang="en-US"/>
              <a:pPr>
                <a:defRPr/>
              </a:pPr>
              <a:t>‹#›</a:t>
            </a:fld>
            <a:endParaRPr lang="zh-TW"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smtClean="0"/>
              <a:t>按一下以編輯母片標題樣式</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4"/>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3F3008E1-A0CA-4731-9609-FC7631BD0BE6}" type="datetimeFigureOut">
              <a:rPr lang="zh-TW" altLang="en-US"/>
              <a:pPr>
                <a:defRPr/>
              </a:pPr>
              <a:t>2019/6/26</a:t>
            </a:fld>
            <a:endParaRPr lang="zh-TW" altLang="en-US"/>
          </a:p>
        </p:txBody>
      </p:sp>
      <p:sp>
        <p:nvSpPr>
          <p:cNvPr id="5" name="Footer Placeholder 4"/>
          <p:cNvSpPr>
            <a:spLocks noGrp="1"/>
          </p:cNvSpPr>
          <p:nvPr>
            <p:ph type="ftr" sz="quarter" idx="15"/>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endParaRPr lang="zh-TW" altLang="en-US"/>
          </a:p>
        </p:txBody>
      </p:sp>
      <p:sp>
        <p:nvSpPr>
          <p:cNvPr id="6" name="Slide Number Placeholder 5"/>
          <p:cNvSpPr>
            <a:spLocks noGrp="1"/>
          </p:cNvSpPr>
          <p:nvPr>
            <p:ph type="sldNum" sz="quarter" idx="16"/>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431A8EE9-4631-4CFD-A88D-9317DAAA4044}" type="slidenum">
              <a:rPr lang="zh-TW" altLang="en-US"/>
              <a:pPr>
                <a:defRPr/>
              </a:pPr>
              <a:t>‹#›</a:t>
            </a:fld>
            <a:endParaRPr lang="zh-TW" alt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dirty="0">
              <a:solidFill>
                <a:prstClr val="white"/>
              </a:solidFill>
            </a:endParaRPr>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8" name="Date Placeholder 3"/>
          <p:cNvSpPr>
            <a:spLocks noGrp="1"/>
          </p:cNvSpPr>
          <p:nvPr>
            <p:ph type="dt" sz="half" idx="10"/>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50F8998E-0041-4E96-8F70-012BA1117737}" type="datetimeFigureOut">
              <a:rPr lang="zh-TW" altLang="en-US"/>
              <a:pPr>
                <a:defRPr/>
              </a:pPr>
              <a:t>2019/6/26</a:t>
            </a:fld>
            <a:endParaRPr lang="zh-TW" altLang="en-US"/>
          </a:p>
        </p:txBody>
      </p:sp>
      <p:sp>
        <p:nvSpPr>
          <p:cNvPr id="9" name="Footer Placeholder 4"/>
          <p:cNvSpPr>
            <a:spLocks noGrp="1"/>
          </p:cNvSpPr>
          <p:nvPr>
            <p:ph type="ftr" sz="quarter" idx="11"/>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endParaRPr lang="zh-TW" altLang="en-US"/>
          </a:p>
        </p:txBody>
      </p:sp>
      <p:sp>
        <p:nvSpPr>
          <p:cNvPr id="10" name="Slide Number Placeholder 5"/>
          <p:cNvSpPr>
            <a:spLocks noGrp="1"/>
          </p:cNvSpPr>
          <p:nvPr>
            <p:ph type="sldNum" sz="quarter" idx="12"/>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74193C86-E2E0-440C-87C7-116EE983397E}" type="slidenum">
              <a:rPr lang="zh-TW" altLang="en-US"/>
              <a:pPr>
                <a:defRPr/>
              </a:pPr>
              <a:t>‹#›</a:t>
            </a:fld>
            <a:endParaRPr lang="zh-TW"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smtClean="0"/>
              <a:t>按一下以編輯母片標題樣式</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Date Placeholder 4"/>
          <p:cNvSpPr>
            <a:spLocks noGrp="1"/>
          </p:cNvSpPr>
          <p:nvPr>
            <p:ph type="dt" sz="half" idx="15"/>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B29AD2A2-E4DA-4601-AD7A-5D7CDF026D02}" type="datetimeFigureOut">
              <a:rPr lang="zh-TW" altLang="en-US"/>
              <a:pPr>
                <a:defRPr/>
              </a:pPr>
              <a:t>2019/6/26</a:t>
            </a:fld>
            <a:endParaRPr lang="zh-TW" altLang="en-US"/>
          </a:p>
        </p:txBody>
      </p:sp>
      <p:sp>
        <p:nvSpPr>
          <p:cNvPr id="6" name="Footer Placeholder 5"/>
          <p:cNvSpPr>
            <a:spLocks noGrp="1"/>
          </p:cNvSpPr>
          <p:nvPr>
            <p:ph type="ftr" sz="quarter" idx="16"/>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endParaRPr lang="zh-TW" altLang="en-US"/>
          </a:p>
        </p:txBody>
      </p:sp>
      <p:sp>
        <p:nvSpPr>
          <p:cNvPr id="7" name="Slide Number Placeholder 6"/>
          <p:cNvSpPr>
            <a:spLocks noGrp="1"/>
          </p:cNvSpPr>
          <p:nvPr>
            <p:ph type="sldNum" sz="quarter" idx="17"/>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5140351A-B1D5-4A26-B3CB-C9FA5ABF4A49}" type="slidenum">
              <a:rPr lang="zh-TW" altLang="en-US"/>
              <a:pPr>
                <a:defRPr/>
              </a:pPr>
              <a:t>‹#›</a:t>
            </a:fld>
            <a:endParaRPr lang="zh-TW" alt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0" name="Title 9"/>
          <p:cNvSpPr>
            <a:spLocks noGrp="1"/>
          </p:cNvSpPr>
          <p:nvPr>
            <p:ph type="title"/>
          </p:nvPr>
        </p:nvSpPr>
        <p:spPr/>
        <p:txBody>
          <a:bodyPr/>
          <a:lstStyle/>
          <a:p>
            <a:r>
              <a:rPr lang="zh-TW" altLang="en-US" smtClean="0"/>
              <a:t>按一下以編輯母片標題樣式</a:t>
            </a:r>
            <a:endParaRPr lang="en-US" dirty="0"/>
          </a:p>
        </p:txBody>
      </p:sp>
      <p:sp>
        <p:nvSpPr>
          <p:cNvPr id="7" name="Date Placeholder 6"/>
          <p:cNvSpPr>
            <a:spLocks noGrp="1"/>
          </p:cNvSpPr>
          <p:nvPr>
            <p:ph type="dt" sz="half" idx="10"/>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AADE999C-9144-468C-9837-42B861A23DDF}" type="datetimeFigureOut">
              <a:rPr lang="zh-TW" altLang="en-US"/>
              <a:pPr>
                <a:defRPr/>
              </a:pPr>
              <a:t>2019/6/26</a:t>
            </a:fld>
            <a:endParaRPr lang="zh-TW" altLang="en-US"/>
          </a:p>
        </p:txBody>
      </p:sp>
      <p:sp>
        <p:nvSpPr>
          <p:cNvPr id="8" name="Footer Placeholder 7"/>
          <p:cNvSpPr>
            <a:spLocks noGrp="1"/>
          </p:cNvSpPr>
          <p:nvPr>
            <p:ph type="ftr" sz="quarter" idx="11"/>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endParaRPr lang="zh-TW" alt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F065DC3D-B75B-4CD2-A780-EF7362D85A23}" type="slidenum">
              <a:rPr lang="zh-TW" altLang="en-US"/>
              <a:pPr>
                <a:defRPr/>
              </a:pPr>
              <a:t>‹#›</a:t>
            </a:fld>
            <a:endParaRPr lang="zh-TW" alt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97793DAA-E164-43CE-A851-B6E3052A6020}" type="datetimeFigureOut">
              <a:rPr lang="zh-TW" altLang="en-US"/>
              <a:pPr>
                <a:defRPr/>
              </a:pPr>
              <a:t>2019/6/26</a:t>
            </a:fld>
            <a:endParaRPr lang="zh-TW" altLang="en-US"/>
          </a:p>
        </p:txBody>
      </p:sp>
      <p:sp>
        <p:nvSpPr>
          <p:cNvPr id="4" name="Footer Placeholder 3"/>
          <p:cNvSpPr>
            <a:spLocks noGrp="1"/>
          </p:cNvSpPr>
          <p:nvPr>
            <p:ph type="ftr" sz="quarter" idx="11"/>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endParaRPr lang="zh-TW" alt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4E0D6ABD-483F-4A22-95CB-BF8C22C9A80A}" type="slidenum">
              <a:rPr lang="zh-TW" altLang="en-US"/>
              <a:pPr>
                <a:defRPr/>
              </a:pPr>
              <a:t>‹#›</a:t>
            </a:fld>
            <a:endParaRPr lang="zh-TW" altLang="en-US"/>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6E18F74B-C5BA-4EE6-A999-E9AAB9EEFA87}" type="datetimeFigureOut">
              <a:rPr lang="zh-TW" altLang="en-US"/>
              <a:pPr>
                <a:defRPr/>
              </a:pPr>
              <a:t>2019/6/26</a:t>
            </a:fld>
            <a:endParaRPr lang="zh-TW" altLang="en-US"/>
          </a:p>
        </p:txBody>
      </p:sp>
      <p:sp>
        <p:nvSpPr>
          <p:cNvPr id="3" name="Footer Placeholder 2"/>
          <p:cNvSpPr>
            <a:spLocks noGrp="1"/>
          </p:cNvSpPr>
          <p:nvPr>
            <p:ph type="ftr" sz="quarter" idx="11"/>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endParaRPr lang="zh-TW" alt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6E01D8B1-C1BF-4AC8-ABA2-64AB9F6A1D6B}" type="slidenum">
              <a:rPr lang="zh-TW" altLang="en-US"/>
              <a:pPr>
                <a:defRPr/>
              </a:pPr>
              <a:t>‹#›</a:t>
            </a:fld>
            <a:endParaRPr lang="zh-TW" altLang="en-US"/>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0029362A-E0EA-484D-AC24-CCF91F32F8FD}" type="datetimeFigureOut">
              <a:rPr lang="zh-TW" altLang="en-US"/>
              <a:pPr>
                <a:defRPr/>
              </a:pPr>
              <a:t>2019/6/26</a:t>
            </a:fld>
            <a:endParaRPr lang="zh-TW" altLang="en-US"/>
          </a:p>
        </p:txBody>
      </p:sp>
      <p:sp>
        <p:nvSpPr>
          <p:cNvPr id="6" name="Footer Placeholder 5"/>
          <p:cNvSpPr>
            <a:spLocks noGrp="1"/>
          </p:cNvSpPr>
          <p:nvPr>
            <p:ph type="ftr" sz="quarter" idx="11"/>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endParaRPr lang="zh-TW" alt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2387CCA9-C7C4-4767-A123-88853E3121B5}" type="slidenum">
              <a:rPr lang="zh-TW" altLang="en-US"/>
              <a:pPr>
                <a:defRPr/>
              </a:pPr>
              <a:t>‹#›</a:t>
            </a:fld>
            <a:endParaRPr lang="zh-TW"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smtClean="0"/>
              <a:t>按一下以編輯母片標題樣式</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4"/>
          </p:nvPr>
        </p:nvSpPr>
        <p:spPr/>
        <p:txBody>
          <a:bodyPr/>
          <a:lstStyle>
            <a:lvl1pPr>
              <a:defRPr/>
            </a:lvl1pPr>
          </a:lstStyle>
          <a:p>
            <a:pPr>
              <a:defRPr/>
            </a:pPr>
            <a:fld id="{EEC7C311-4F94-4C45-9A5C-AB9CC8DC29C3}" type="datetimeFigureOut">
              <a:rPr lang="zh-TW" altLang="en-US"/>
              <a:pPr>
                <a:defRPr/>
              </a:pPr>
              <a:t>2019/6/26</a:t>
            </a:fld>
            <a:endParaRPr lang="zh-TW" altLang="en-US"/>
          </a:p>
        </p:txBody>
      </p:sp>
      <p:sp>
        <p:nvSpPr>
          <p:cNvPr id="5" name="Footer Placeholder 4"/>
          <p:cNvSpPr>
            <a:spLocks noGrp="1"/>
          </p:cNvSpPr>
          <p:nvPr>
            <p:ph type="ftr" sz="quarter" idx="15"/>
          </p:nvPr>
        </p:nvSpPr>
        <p:spPr/>
        <p:txBody>
          <a:bodyPr/>
          <a:lstStyle>
            <a:lvl1pPr>
              <a:defRPr/>
            </a:lvl1pPr>
          </a:lstStyle>
          <a:p>
            <a:pPr>
              <a:defRPr/>
            </a:pPr>
            <a:endParaRPr lang="zh-TW" altLang="en-US"/>
          </a:p>
        </p:txBody>
      </p:sp>
      <p:sp>
        <p:nvSpPr>
          <p:cNvPr id="6" name="Slide Number Placeholder 5"/>
          <p:cNvSpPr>
            <a:spLocks noGrp="1"/>
          </p:cNvSpPr>
          <p:nvPr>
            <p:ph type="sldNum" sz="quarter" idx="16"/>
          </p:nvPr>
        </p:nvSpPr>
        <p:spPr/>
        <p:txBody>
          <a:bodyPr/>
          <a:lstStyle>
            <a:lvl1pPr>
              <a:defRPr/>
            </a:lvl1pPr>
          </a:lstStyle>
          <a:p>
            <a:pPr>
              <a:defRPr/>
            </a:pPr>
            <a:fld id="{67233592-6EB7-4451-BDD0-4E632D526973}" type="slidenum">
              <a:rPr lang="zh-TW" altLang="en-US"/>
              <a:pPr>
                <a:defRPr/>
              </a:pPr>
              <a:t>‹#›</a:t>
            </a:fld>
            <a:endParaRPr lang="zh-TW"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dirty="0">
              <a:solidFill>
                <a:prstClr val="white"/>
              </a:solidFill>
            </a:endParaRPr>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zh-TW" altLang="en-US" smtClean="0"/>
              <a:t>按一下以編輯母片標題樣式</a:t>
            </a:r>
            <a:endParaRPr lang="en-US" dirty="0"/>
          </a:p>
        </p:txBody>
      </p:sp>
      <p:sp>
        <p:nvSpPr>
          <p:cNvPr id="9" name="Date Placeholder 4"/>
          <p:cNvSpPr>
            <a:spLocks noGrp="1"/>
          </p:cNvSpPr>
          <p:nvPr>
            <p:ph type="dt" sz="half" idx="10"/>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2107EC82-2B06-43FD-8FEE-3C374DA2DC4D}" type="datetimeFigureOut">
              <a:rPr lang="zh-TW" altLang="en-US"/>
              <a:pPr>
                <a:defRPr/>
              </a:pPr>
              <a:t>2019/6/26</a:t>
            </a:fld>
            <a:endParaRPr lang="zh-TW" altLang="en-US"/>
          </a:p>
        </p:txBody>
      </p:sp>
      <p:sp>
        <p:nvSpPr>
          <p:cNvPr id="10" name="Footer Placeholder 5"/>
          <p:cNvSpPr>
            <a:spLocks noGrp="1"/>
          </p:cNvSpPr>
          <p:nvPr>
            <p:ph type="ftr" sz="quarter" idx="11"/>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endParaRPr lang="zh-TW" altLang="en-US"/>
          </a:p>
        </p:txBody>
      </p:sp>
      <p:sp>
        <p:nvSpPr>
          <p:cNvPr id="11" name="Slide Number Placeholder 6"/>
          <p:cNvSpPr>
            <a:spLocks noGrp="1"/>
          </p:cNvSpPr>
          <p:nvPr>
            <p:ph type="sldNum" sz="quarter" idx="12"/>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65F35BA3-F2F9-4DBE-A090-85F34B3E840A}" type="slidenum">
              <a:rPr lang="zh-TW" altLang="en-US"/>
              <a:pPr>
                <a:defRPr/>
              </a:pPr>
              <a:t>‹#›</a:t>
            </a:fld>
            <a:endParaRPr lang="zh-TW"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F2EC6FC7-8ED2-433C-968E-85892F66BC1E}" type="datetimeFigureOut">
              <a:rPr lang="zh-TW" altLang="en-US"/>
              <a:pPr>
                <a:defRPr/>
              </a:pPr>
              <a:t>2019/6/26</a:t>
            </a:fld>
            <a:endParaRPr lang="zh-TW" altLang="en-US"/>
          </a:p>
        </p:txBody>
      </p:sp>
      <p:sp>
        <p:nvSpPr>
          <p:cNvPr id="5" name="Footer Placeholder 4"/>
          <p:cNvSpPr>
            <a:spLocks noGrp="1"/>
          </p:cNvSpPr>
          <p:nvPr>
            <p:ph type="ftr" sz="quarter" idx="11"/>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endParaRPr lang="zh-TW" alt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394BB1B1-2E5E-4C89-B770-82E6ED98DBE6}" type="slidenum">
              <a:rPr lang="zh-TW" altLang="en-US"/>
              <a:pPr>
                <a:defRPr/>
              </a:pPr>
              <a:t>‹#›</a:t>
            </a:fld>
            <a:endParaRPr lang="zh-TW" altLang="en-US"/>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6146169D-796D-4988-841C-841BD481D27C}" type="datetimeFigureOut">
              <a:rPr lang="zh-TW" altLang="en-US"/>
              <a:pPr>
                <a:defRPr/>
              </a:pPr>
              <a:t>2019/6/26</a:t>
            </a:fld>
            <a:endParaRPr lang="zh-TW" altLang="en-US"/>
          </a:p>
        </p:txBody>
      </p:sp>
      <p:sp>
        <p:nvSpPr>
          <p:cNvPr id="5" name="Footer Placeholder 4"/>
          <p:cNvSpPr>
            <a:spLocks noGrp="1"/>
          </p:cNvSpPr>
          <p:nvPr>
            <p:ph type="ftr" sz="quarter" idx="11"/>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endParaRPr lang="zh-TW" alt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kumimoji="1">
                <a:latin typeface="Arial" charset="0"/>
                <a:ea typeface="新細明體" charset="-120"/>
                <a:cs typeface="微軟正黑體"/>
              </a:defRPr>
            </a:lvl1pPr>
          </a:lstStyle>
          <a:p>
            <a:pPr>
              <a:defRPr/>
            </a:pPr>
            <a:fld id="{847F6357-F8DE-49FD-BDCC-FB46AE07A205}" type="slidenum">
              <a:rPr lang="zh-TW" altLang="en-US"/>
              <a:pPr>
                <a:defRPr/>
              </a:pPr>
              <a:t>‹#›</a:t>
            </a:fld>
            <a:endParaRPr lang="zh-TW"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8" name="Date Placeholder 3"/>
          <p:cNvSpPr>
            <a:spLocks noGrp="1"/>
          </p:cNvSpPr>
          <p:nvPr>
            <p:ph type="dt" sz="half" idx="10"/>
          </p:nvPr>
        </p:nvSpPr>
        <p:spPr/>
        <p:txBody>
          <a:bodyPr/>
          <a:lstStyle>
            <a:lvl1pPr>
              <a:defRPr/>
            </a:lvl1pPr>
          </a:lstStyle>
          <a:p>
            <a:pPr>
              <a:defRPr/>
            </a:pPr>
            <a:fld id="{D0B58F15-F539-4BC8-B659-899666AE851B}" type="datetimeFigureOut">
              <a:rPr lang="zh-TW" altLang="en-US"/>
              <a:pPr>
                <a:defRPr/>
              </a:pPr>
              <a:t>2019/6/26</a:t>
            </a:fld>
            <a:endParaRPr lang="zh-TW" altLang="en-US"/>
          </a:p>
        </p:txBody>
      </p:sp>
      <p:sp>
        <p:nvSpPr>
          <p:cNvPr id="9" name="Footer Placeholder 4"/>
          <p:cNvSpPr>
            <a:spLocks noGrp="1"/>
          </p:cNvSpPr>
          <p:nvPr>
            <p:ph type="ftr" sz="quarter" idx="11"/>
          </p:nvPr>
        </p:nvSpPr>
        <p:spPr/>
        <p:txBody>
          <a:bodyPr/>
          <a:lstStyle>
            <a:lvl1pPr>
              <a:defRPr/>
            </a:lvl1pPr>
          </a:lstStyle>
          <a:p>
            <a:pPr>
              <a:defRPr/>
            </a:pPr>
            <a:endParaRPr lang="zh-TW" altLang="en-US"/>
          </a:p>
        </p:txBody>
      </p:sp>
      <p:sp>
        <p:nvSpPr>
          <p:cNvPr id="10" name="Slide Number Placeholder 5"/>
          <p:cNvSpPr>
            <a:spLocks noGrp="1"/>
          </p:cNvSpPr>
          <p:nvPr>
            <p:ph type="sldNum" sz="quarter" idx="12"/>
          </p:nvPr>
        </p:nvSpPr>
        <p:spPr/>
        <p:txBody>
          <a:bodyPr/>
          <a:lstStyle>
            <a:lvl1pPr>
              <a:defRPr/>
            </a:lvl1pPr>
          </a:lstStyle>
          <a:p>
            <a:pPr>
              <a:defRPr/>
            </a:pPr>
            <a:fld id="{03FB9127-A916-4844-BA5B-245F1F2133D4}"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smtClean="0"/>
              <a:t>按一下以編輯母片標題樣式</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Date Placeholder 3"/>
          <p:cNvSpPr>
            <a:spLocks noGrp="1"/>
          </p:cNvSpPr>
          <p:nvPr>
            <p:ph type="dt" sz="half" idx="15"/>
          </p:nvPr>
        </p:nvSpPr>
        <p:spPr/>
        <p:txBody>
          <a:bodyPr/>
          <a:lstStyle>
            <a:lvl1pPr>
              <a:defRPr/>
            </a:lvl1pPr>
          </a:lstStyle>
          <a:p>
            <a:pPr>
              <a:defRPr/>
            </a:pPr>
            <a:fld id="{2FE2F220-EBEB-4F11-B327-AA42E9F71063}" type="datetimeFigureOut">
              <a:rPr lang="zh-TW" altLang="en-US"/>
              <a:pPr>
                <a:defRPr/>
              </a:pPr>
              <a:t>2019/6/26</a:t>
            </a:fld>
            <a:endParaRPr lang="zh-TW" altLang="en-US"/>
          </a:p>
        </p:txBody>
      </p:sp>
      <p:sp>
        <p:nvSpPr>
          <p:cNvPr id="6" name="Footer Placeholder 4"/>
          <p:cNvSpPr>
            <a:spLocks noGrp="1"/>
          </p:cNvSpPr>
          <p:nvPr>
            <p:ph type="ftr" sz="quarter" idx="16"/>
          </p:nvPr>
        </p:nvSpPr>
        <p:spPr/>
        <p:txBody>
          <a:bodyPr/>
          <a:lstStyle>
            <a:lvl1pPr>
              <a:defRPr/>
            </a:lvl1pPr>
          </a:lstStyle>
          <a:p>
            <a:pPr>
              <a:defRPr/>
            </a:pPr>
            <a:endParaRPr lang="zh-TW" altLang="en-US"/>
          </a:p>
        </p:txBody>
      </p:sp>
      <p:sp>
        <p:nvSpPr>
          <p:cNvPr id="7" name="Slide Number Placeholder 5"/>
          <p:cNvSpPr>
            <a:spLocks noGrp="1"/>
          </p:cNvSpPr>
          <p:nvPr>
            <p:ph type="sldNum" sz="quarter" idx="17"/>
          </p:nvPr>
        </p:nvSpPr>
        <p:spPr/>
        <p:txBody>
          <a:bodyPr/>
          <a:lstStyle>
            <a:lvl1pPr>
              <a:defRPr/>
            </a:lvl1pPr>
          </a:lstStyle>
          <a:p>
            <a:pPr>
              <a:defRPr/>
            </a:pPr>
            <a:fld id="{33EA9069-08F3-411B-88B8-AB62668B2845}"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0" name="Title 9"/>
          <p:cNvSpPr>
            <a:spLocks noGrp="1"/>
          </p:cNvSpPr>
          <p:nvPr>
            <p:ph type="title"/>
          </p:nvPr>
        </p:nvSpPr>
        <p:spPr/>
        <p:txBody>
          <a:bodyPr/>
          <a:lstStyle/>
          <a:p>
            <a:r>
              <a:rPr lang="zh-TW" altLang="en-US" smtClean="0"/>
              <a:t>按一下以編輯母片標題樣式</a:t>
            </a:r>
            <a:endParaRPr lang="en-US" dirty="0"/>
          </a:p>
        </p:txBody>
      </p:sp>
      <p:sp>
        <p:nvSpPr>
          <p:cNvPr id="7" name="Date Placeholder 3"/>
          <p:cNvSpPr>
            <a:spLocks noGrp="1"/>
          </p:cNvSpPr>
          <p:nvPr>
            <p:ph type="dt" sz="half" idx="10"/>
          </p:nvPr>
        </p:nvSpPr>
        <p:spPr/>
        <p:txBody>
          <a:bodyPr/>
          <a:lstStyle>
            <a:lvl1pPr>
              <a:defRPr/>
            </a:lvl1pPr>
          </a:lstStyle>
          <a:p>
            <a:pPr>
              <a:defRPr/>
            </a:pPr>
            <a:fld id="{EEB631AB-8063-4E2C-9D3D-47F2D828D316}" type="datetimeFigureOut">
              <a:rPr lang="zh-TW" altLang="en-US"/>
              <a:pPr>
                <a:defRPr/>
              </a:pPr>
              <a:t>2019/6/26</a:t>
            </a:fld>
            <a:endParaRPr lang="zh-TW" altLang="en-US"/>
          </a:p>
        </p:txBody>
      </p:sp>
      <p:sp>
        <p:nvSpPr>
          <p:cNvPr id="8" name="Footer Placeholder 4"/>
          <p:cNvSpPr>
            <a:spLocks noGrp="1"/>
          </p:cNvSpPr>
          <p:nvPr>
            <p:ph type="ftr" sz="quarter" idx="11"/>
          </p:nvPr>
        </p:nvSpPr>
        <p:spPr/>
        <p:txBody>
          <a:bodyPr/>
          <a:lstStyle>
            <a:lvl1pPr>
              <a:defRPr/>
            </a:lvl1pPr>
          </a:lstStyle>
          <a:p>
            <a:pPr>
              <a:defRPr/>
            </a:pPr>
            <a:endParaRPr lang="zh-TW" altLang="en-US"/>
          </a:p>
        </p:txBody>
      </p:sp>
      <p:sp>
        <p:nvSpPr>
          <p:cNvPr id="9" name="Slide Number Placeholder 5"/>
          <p:cNvSpPr>
            <a:spLocks noGrp="1"/>
          </p:cNvSpPr>
          <p:nvPr>
            <p:ph type="sldNum" sz="quarter" idx="12"/>
          </p:nvPr>
        </p:nvSpPr>
        <p:spPr/>
        <p:txBody>
          <a:bodyPr/>
          <a:lstStyle>
            <a:lvl1pPr>
              <a:defRPr/>
            </a:lvl1pPr>
          </a:lstStyle>
          <a:p>
            <a:pPr>
              <a:defRPr/>
            </a:pPr>
            <a:fld id="{A8697BEF-ADE6-4EB8-86A1-3F9594E41B51}"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3"/>
          <p:cNvSpPr>
            <a:spLocks noGrp="1"/>
          </p:cNvSpPr>
          <p:nvPr>
            <p:ph type="dt" sz="half" idx="10"/>
          </p:nvPr>
        </p:nvSpPr>
        <p:spPr/>
        <p:txBody>
          <a:bodyPr/>
          <a:lstStyle>
            <a:lvl1pPr>
              <a:defRPr/>
            </a:lvl1pPr>
          </a:lstStyle>
          <a:p>
            <a:pPr>
              <a:defRPr/>
            </a:pPr>
            <a:fld id="{A15903A9-1A33-42FB-B775-36EE563E009E}" type="datetimeFigureOut">
              <a:rPr lang="zh-TW" altLang="en-US"/>
              <a:pPr>
                <a:defRPr/>
              </a:pPr>
              <a:t>2019/6/26</a:t>
            </a:fld>
            <a:endParaRPr lang="zh-TW" altLang="en-US"/>
          </a:p>
        </p:txBody>
      </p:sp>
      <p:sp>
        <p:nvSpPr>
          <p:cNvPr id="4" name="Footer Placeholder 4"/>
          <p:cNvSpPr>
            <a:spLocks noGrp="1"/>
          </p:cNvSpPr>
          <p:nvPr>
            <p:ph type="ftr" sz="quarter" idx="11"/>
          </p:nvPr>
        </p:nvSpPr>
        <p:spPr/>
        <p:txBody>
          <a:bodyPr/>
          <a:lstStyle>
            <a:lvl1pPr>
              <a:defRPr/>
            </a:lvl1pPr>
          </a:lstStyle>
          <a:p>
            <a:pPr>
              <a:defRPr/>
            </a:pPr>
            <a:endParaRPr lang="zh-TW" altLang="en-US"/>
          </a:p>
        </p:txBody>
      </p:sp>
      <p:sp>
        <p:nvSpPr>
          <p:cNvPr id="5" name="Slide Number Placeholder 5"/>
          <p:cNvSpPr>
            <a:spLocks noGrp="1"/>
          </p:cNvSpPr>
          <p:nvPr>
            <p:ph type="sldNum" sz="quarter" idx="12"/>
          </p:nvPr>
        </p:nvSpPr>
        <p:spPr/>
        <p:txBody>
          <a:bodyPr/>
          <a:lstStyle>
            <a:lvl1pPr>
              <a:defRPr/>
            </a:lvl1pPr>
          </a:lstStyle>
          <a:p>
            <a:pPr>
              <a:defRPr/>
            </a:pPr>
            <a:fld id="{E10C967F-AD05-4A73-9E19-D7BBA8DA7E78}"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3EAA574-9837-4DD0-AD6D-6867B34A5CAE}" type="datetimeFigureOut">
              <a:rPr lang="zh-TW" altLang="en-US"/>
              <a:pPr>
                <a:defRPr/>
              </a:pPr>
              <a:t>2019/6/26</a:t>
            </a:fld>
            <a:endParaRPr lang="zh-TW" altLang="en-US"/>
          </a:p>
        </p:txBody>
      </p:sp>
      <p:sp>
        <p:nvSpPr>
          <p:cNvPr id="3" name="Footer Placeholder 4"/>
          <p:cNvSpPr>
            <a:spLocks noGrp="1"/>
          </p:cNvSpPr>
          <p:nvPr>
            <p:ph type="ftr" sz="quarter" idx="11"/>
          </p:nvPr>
        </p:nvSpPr>
        <p:spPr/>
        <p:txBody>
          <a:bodyPr/>
          <a:lstStyle>
            <a:lvl1pPr>
              <a:defRPr/>
            </a:lvl1pPr>
          </a:lstStyle>
          <a:p>
            <a:pPr>
              <a:defRPr/>
            </a:pPr>
            <a:endParaRPr lang="zh-TW" altLang="en-US"/>
          </a:p>
        </p:txBody>
      </p:sp>
      <p:sp>
        <p:nvSpPr>
          <p:cNvPr id="4" name="Slide Number Placeholder 5"/>
          <p:cNvSpPr>
            <a:spLocks noGrp="1"/>
          </p:cNvSpPr>
          <p:nvPr>
            <p:ph type="sldNum" sz="quarter" idx="12"/>
          </p:nvPr>
        </p:nvSpPr>
        <p:spPr/>
        <p:txBody>
          <a:bodyPr/>
          <a:lstStyle>
            <a:lvl1pPr>
              <a:defRPr/>
            </a:lvl1pPr>
          </a:lstStyle>
          <a:p>
            <a:pPr>
              <a:defRPr/>
            </a:pPr>
            <a:fld id="{07C65A4B-4DAD-4737-A3A8-BAE370E5B8A5}"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3"/>
          <p:cNvSpPr>
            <a:spLocks noGrp="1"/>
          </p:cNvSpPr>
          <p:nvPr>
            <p:ph type="dt" sz="half" idx="10"/>
          </p:nvPr>
        </p:nvSpPr>
        <p:spPr/>
        <p:txBody>
          <a:bodyPr/>
          <a:lstStyle>
            <a:lvl1pPr>
              <a:defRPr/>
            </a:lvl1pPr>
          </a:lstStyle>
          <a:p>
            <a:pPr>
              <a:defRPr/>
            </a:pPr>
            <a:fld id="{EFA1422E-81BA-4A98-9BE7-AE4374D6A502}" type="datetimeFigureOut">
              <a:rPr lang="zh-TW" altLang="en-US"/>
              <a:pPr>
                <a:defRPr/>
              </a:pPr>
              <a:t>2019/6/26</a:t>
            </a:fld>
            <a:endParaRPr lang="zh-TW" altLang="en-US"/>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3A3D7FD1-500A-4FDC-A2B6-1B3C6F0F7877}"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zh-TW" altLang="en-US" smtClean="0"/>
              <a:t>按一下以編輯母片標題樣式</a:t>
            </a:r>
            <a:endParaRPr lang="en-US" dirty="0"/>
          </a:p>
        </p:txBody>
      </p:sp>
      <p:sp>
        <p:nvSpPr>
          <p:cNvPr id="9" name="Date Placeholder 4"/>
          <p:cNvSpPr>
            <a:spLocks noGrp="1"/>
          </p:cNvSpPr>
          <p:nvPr>
            <p:ph type="dt" sz="half" idx="10"/>
          </p:nvPr>
        </p:nvSpPr>
        <p:spPr/>
        <p:txBody>
          <a:bodyPr/>
          <a:lstStyle>
            <a:lvl1pPr>
              <a:defRPr/>
            </a:lvl1pPr>
          </a:lstStyle>
          <a:p>
            <a:pPr>
              <a:defRPr/>
            </a:pPr>
            <a:fld id="{D3A10212-F0A0-44EF-9AD2-5CDF5A3E3060}" type="datetimeFigureOut">
              <a:rPr lang="zh-TW" altLang="en-US"/>
              <a:pPr>
                <a:defRPr/>
              </a:pPr>
              <a:t>2019/6/26</a:t>
            </a:fld>
            <a:endParaRPr lang="zh-TW" altLang="en-US"/>
          </a:p>
        </p:txBody>
      </p:sp>
      <p:sp>
        <p:nvSpPr>
          <p:cNvPr id="10" name="Footer Placeholder 5"/>
          <p:cNvSpPr>
            <a:spLocks noGrp="1"/>
          </p:cNvSpPr>
          <p:nvPr>
            <p:ph type="ftr" sz="quarter" idx="11"/>
          </p:nvPr>
        </p:nvSpPr>
        <p:spPr/>
        <p:txBody>
          <a:bodyPr/>
          <a:lstStyle>
            <a:lvl1pPr>
              <a:defRPr/>
            </a:lvl1pPr>
          </a:lstStyle>
          <a:p>
            <a:pPr>
              <a:defRPr/>
            </a:pPr>
            <a:endParaRPr lang="zh-TW" altLang="en-US"/>
          </a:p>
        </p:txBody>
      </p:sp>
      <p:sp>
        <p:nvSpPr>
          <p:cNvPr id="11" name="Slide Number Placeholder 6"/>
          <p:cNvSpPr>
            <a:spLocks noGrp="1"/>
          </p:cNvSpPr>
          <p:nvPr>
            <p:ph type="sldNum" sz="quarter" idx="12"/>
          </p:nvPr>
        </p:nvSpPr>
        <p:spPr/>
        <p:txBody>
          <a:bodyPr/>
          <a:lstStyle>
            <a:lvl1pPr>
              <a:defRPr/>
            </a:lvl1pPr>
          </a:lstStyle>
          <a:p>
            <a:pPr>
              <a:defRPr/>
            </a:pPr>
            <a:fld id="{3E5DBE60-D442-4C76-A93B-DB8EC30706D3}"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zh-TW" altLang="en-US" smtClean="0"/>
              <a:t>按一下以編輯母片標題樣式</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fontAlgn="auto">
              <a:spcBef>
                <a:spcPts val="0"/>
              </a:spcBef>
              <a:spcAft>
                <a:spcPts val="0"/>
              </a:spcAft>
              <a:defRPr kumimoji="0" sz="1100" b="1">
                <a:solidFill>
                  <a:schemeClr val="tx1">
                    <a:lumMod val="50000"/>
                    <a:lumOff val="50000"/>
                  </a:schemeClr>
                </a:solidFill>
                <a:latin typeface="+mn-lt"/>
                <a:ea typeface="+mn-ea"/>
                <a:cs typeface="+mn-cs"/>
              </a:defRPr>
            </a:lvl1pPr>
          </a:lstStyle>
          <a:p>
            <a:pPr>
              <a:defRPr/>
            </a:pPr>
            <a:fld id="{E9327CCC-228C-4122-BE16-134FCC6EA467}" type="datetimeFigureOut">
              <a:rPr lang="zh-TW" altLang="en-US"/>
              <a:pPr>
                <a:defRPr/>
              </a:pPr>
              <a:t>2019/6/26</a:t>
            </a:fld>
            <a:endParaRPr lang="zh-TW" altLang="en-US"/>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kumimoji="0" sz="1100" b="1">
                <a:solidFill>
                  <a:schemeClr val="tx1">
                    <a:lumMod val="50000"/>
                    <a:lumOff val="50000"/>
                  </a:schemeClr>
                </a:solidFill>
                <a:latin typeface="+mn-lt"/>
                <a:ea typeface="+mn-ea"/>
                <a:cs typeface="+mn-cs"/>
              </a:defRPr>
            </a:lvl1pPr>
          </a:lstStyle>
          <a:p>
            <a:pPr>
              <a:defRPr/>
            </a:pPr>
            <a:endParaRPr lang="zh-TW" alt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fontAlgn="auto">
              <a:spcBef>
                <a:spcPts val="0"/>
              </a:spcBef>
              <a:spcAft>
                <a:spcPts val="0"/>
              </a:spcAft>
              <a:defRPr kumimoji="0" sz="1200" b="1">
                <a:solidFill>
                  <a:schemeClr val="tx1">
                    <a:lumMod val="50000"/>
                    <a:lumOff val="50000"/>
                  </a:schemeClr>
                </a:solidFill>
                <a:latin typeface="+mn-lt"/>
                <a:ea typeface="+mn-ea"/>
                <a:cs typeface="+mn-cs"/>
              </a:defRPr>
            </a:lvl1pPr>
          </a:lstStyle>
          <a:p>
            <a:pPr>
              <a:defRPr/>
            </a:pPr>
            <a:fld id="{1C35F276-452D-4AE4-BFA8-B219252E4E4C}"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746" r:id="rId1"/>
    <p:sldLayoutId id="2147483745" r:id="rId2"/>
    <p:sldLayoutId id="2147483747" r:id="rId3"/>
    <p:sldLayoutId id="2147483744" r:id="rId4"/>
    <p:sldLayoutId id="2147483743" r:id="rId5"/>
    <p:sldLayoutId id="2147483742" r:id="rId6"/>
    <p:sldLayoutId id="2147483741" r:id="rId7"/>
    <p:sldLayoutId id="2147483740" r:id="rId8"/>
    <p:sldLayoutId id="2147483748" r:id="rId9"/>
    <p:sldLayoutId id="2147483739" r:id="rId10"/>
    <p:sldLayoutId id="2147483738" r:id="rId11"/>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微軟正黑體"/>
        </a:defRPr>
      </a:lvl1pPr>
      <a:lvl2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ea typeface="微軟正黑體"/>
          <a:cs typeface="微軟正黑體"/>
        </a:defRPr>
      </a:lvl2pPr>
      <a:lvl3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ea typeface="微軟正黑體"/>
          <a:cs typeface="微軟正黑體"/>
        </a:defRPr>
      </a:lvl3pPr>
      <a:lvl4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ea typeface="微軟正黑體"/>
          <a:cs typeface="微軟正黑體"/>
        </a:defRPr>
      </a:lvl4pPr>
      <a:lvl5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ea typeface="微軟正黑體"/>
          <a:cs typeface="微軟正黑體"/>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微軟正黑體"/>
        </a:defRPr>
      </a:lvl1pPr>
      <a:lvl2pPr marL="547688" indent="-182563" algn="l" rtl="0" eaLnBrk="0" fontAlgn="base" hangingPunct="0">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微軟正黑體"/>
        </a:defRPr>
      </a:lvl2pPr>
      <a:lvl3pPr marL="822325" indent="-182563" algn="l" rtl="0" eaLnBrk="0" fontAlgn="base" hangingPunct="0">
        <a:spcBef>
          <a:spcPct val="20000"/>
        </a:spcBef>
        <a:spcAft>
          <a:spcPts val="300"/>
        </a:spcAft>
        <a:buClr>
          <a:srgbClr val="C3260C"/>
        </a:buClr>
        <a:buSzPct val="130000"/>
        <a:buFont typeface="Georgia" pitchFamily="18" charset="0"/>
        <a:buChar char="*"/>
        <a:defRPr kern="1200">
          <a:solidFill>
            <a:srgbClr val="404040"/>
          </a:solidFill>
          <a:latin typeface="+mn-lt"/>
          <a:ea typeface="+mn-ea"/>
          <a:cs typeface="微軟正黑體"/>
        </a:defRPr>
      </a:lvl3pPr>
      <a:lvl4pPr marL="1096963" indent="-182563" algn="l" rtl="0" eaLnBrk="0" fontAlgn="base" hangingPunct="0">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微軟正黑體"/>
        </a:defRPr>
      </a:lvl4pPr>
      <a:lvl5pPr marL="1389063" indent="-182563" algn="l" rtl="0" eaLnBrk="0" fontAlgn="base" hangingPunct="0">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微軟正黑體"/>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dirty="0">
              <a:solidFill>
                <a:prstClr val="white"/>
              </a:solidFill>
            </a:endParaRPr>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zh-TW" altLang="en-US" smtClean="0"/>
              <a:t>按一下以編輯母片標題樣式</a:t>
            </a:r>
            <a:endParaRPr lang="en-US" dirty="0"/>
          </a:p>
        </p:txBody>
      </p:sp>
      <p:sp>
        <p:nvSpPr>
          <p:cNvPr id="13325" name="Text Placeholder 2"/>
          <p:cNvSpPr>
            <a:spLocks noGrp="1"/>
          </p:cNvSpPr>
          <p:nvPr>
            <p:ph type="body" idx="1"/>
          </p:nvPr>
        </p:nvSpPr>
        <p:spPr bwMode="auto">
          <a:xfrm>
            <a:off x="1143000" y="731838"/>
            <a:ext cx="6400800" cy="34750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fontAlgn="auto">
              <a:spcBef>
                <a:spcPts val="0"/>
              </a:spcBef>
              <a:spcAft>
                <a:spcPts val="0"/>
              </a:spcAft>
              <a:defRPr kumimoji="0" sz="1100" b="1">
                <a:solidFill>
                  <a:prstClr val="black">
                    <a:lumMod val="50000"/>
                    <a:lumOff val="50000"/>
                  </a:prstClr>
                </a:solidFill>
                <a:latin typeface="Trebuchet MS"/>
                <a:cs typeface="+mn-cs"/>
              </a:defRPr>
            </a:lvl1pPr>
          </a:lstStyle>
          <a:p>
            <a:pPr>
              <a:defRPr/>
            </a:pPr>
            <a:fld id="{F3716BF4-EC23-4742-9F63-BD61102DA937}" type="datetimeFigureOut">
              <a:rPr lang="zh-TW" altLang="en-US"/>
              <a:pPr>
                <a:defRPr/>
              </a:pPr>
              <a:t>2019/6/26</a:t>
            </a:fld>
            <a:endParaRPr lang="zh-TW" altLang="en-US"/>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kumimoji="0" sz="1100" b="1">
                <a:solidFill>
                  <a:prstClr val="black">
                    <a:lumMod val="50000"/>
                    <a:lumOff val="50000"/>
                  </a:prstClr>
                </a:solidFill>
                <a:latin typeface="Trebuchet MS"/>
                <a:cs typeface="+mn-cs"/>
              </a:defRPr>
            </a:lvl1pPr>
          </a:lstStyle>
          <a:p>
            <a:pPr>
              <a:defRPr/>
            </a:pPr>
            <a:endParaRPr lang="zh-TW" alt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fontAlgn="auto">
              <a:spcBef>
                <a:spcPts val="0"/>
              </a:spcBef>
              <a:spcAft>
                <a:spcPts val="0"/>
              </a:spcAft>
              <a:defRPr kumimoji="0" sz="1200" b="1">
                <a:solidFill>
                  <a:prstClr val="black">
                    <a:lumMod val="50000"/>
                    <a:lumOff val="50000"/>
                  </a:prstClr>
                </a:solidFill>
                <a:latin typeface="Trebuchet MS"/>
                <a:cs typeface="+mn-cs"/>
              </a:defRPr>
            </a:lvl1pPr>
          </a:lstStyle>
          <a:p>
            <a:pPr>
              <a:defRPr/>
            </a:pPr>
            <a:fld id="{B669B40E-F6F1-44FE-95DE-FB69791AD1AA}"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微軟正黑體"/>
        </a:defRPr>
      </a:lvl1pPr>
      <a:lvl2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ea typeface="微軟正黑體"/>
          <a:cs typeface="微軟正黑體"/>
        </a:defRPr>
      </a:lvl2pPr>
      <a:lvl3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ea typeface="微軟正黑體"/>
          <a:cs typeface="微軟正黑體"/>
        </a:defRPr>
      </a:lvl3pPr>
      <a:lvl4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ea typeface="微軟正黑體"/>
          <a:cs typeface="微軟正黑體"/>
        </a:defRPr>
      </a:lvl4pPr>
      <a:lvl5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ea typeface="微軟正黑體"/>
          <a:cs typeface="微軟正黑體"/>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微軟正黑體"/>
        </a:defRPr>
      </a:lvl1pPr>
      <a:lvl2pPr marL="547688" indent="-182563" algn="l" rtl="0" eaLnBrk="0" fontAlgn="base" hangingPunct="0">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微軟正黑體"/>
        </a:defRPr>
      </a:lvl2pPr>
      <a:lvl3pPr marL="822325" indent="-182563" algn="l" rtl="0" eaLnBrk="0" fontAlgn="base" hangingPunct="0">
        <a:spcBef>
          <a:spcPct val="20000"/>
        </a:spcBef>
        <a:spcAft>
          <a:spcPts val="300"/>
        </a:spcAft>
        <a:buClr>
          <a:srgbClr val="C3260C"/>
        </a:buClr>
        <a:buSzPct val="130000"/>
        <a:buFont typeface="Georgia" pitchFamily="18" charset="0"/>
        <a:buChar char="*"/>
        <a:defRPr kern="1200">
          <a:solidFill>
            <a:srgbClr val="404040"/>
          </a:solidFill>
          <a:latin typeface="+mn-lt"/>
          <a:ea typeface="+mn-ea"/>
          <a:cs typeface="微軟正黑體"/>
        </a:defRPr>
      </a:lvl3pPr>
      <a:lvl4pPr marL="1096963" indent="-182563" algn="l" rtl="0" eaLnBrk="0" fontAlgn="base" hangingPunct="0">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微軟正黑體"/>
        </a:defRPr>
      </a:lvl4pPr>
      <a:lvl5pPr marL="1389063" indent="-182563" algn="l" rtl="0" eaLnBrk="0" fontAlgn="base" hangingPunct="0">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微軟正黑體"/>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文字方塊 13"/>
          <p:cNvSpPr txBox="1">
            <a:spLocks noChangeArrowheads="1"/>
          </p:cNvSpPr>
          <p:nvPr/>
        </p:nvSpPr>
        <p:spPr bwMode="auto">
          <a:xfrm flipH="1">
            <a:off x="3333750" y="57150"/>
            <a:ext cx="3775075" cy="923925"/>
          </a:xfrm>
          <a:prstGeom prst="rect">
            <a:avLst/>
          </a:prstGeom>
          <a:noFill/>
          <a:ln w="9525">
            <a:noFill/>
            <a:miter lim="800000"/>
            <a:headEnd/>
            <a:tailEnd/>
          </a:ln>
        </p:spPr>
        <p:txBody>
          <a:bodyPr>
            <a:spAutoFit/>
          </a:bodyPr>
          <a:lstStyle/>
          <a:p>
            <a:r>
              <a:rPr kumimoji="0" lang="zh-TW" altLang="en-US" sz="5400">
                <a:latin typeface="標楷體" pitchFamily="65" charset="-120"/>
                <a:ea typeface="標楷體" pitchFamily="65" charset="-120"/>
              </a:rPr>
              <a:t>生教組</a:t>
            </a:r>
          </a:p>
        </p:txBody>
      </p:sp>
      <p:sp>
        <p:nvSpPr>
          <p:cNvPr id="3" name="Text Box 2"/>
          <p:cNvSpPr txBox="1">
            <a:spLocks noChangeArrowheads="1"/>
          </p:cNvSpPr>
          <p:nvPr/>
        </p:nvSpPr>
        <p:spPr bwMode="auto">
          <a:xfrm>
            <a:off x="179388" y="1125538"/>
            <a:ext cx="8785225" cy="5543550"/>
          </a:xfrm>
          <a:prstGeom prst="rect">
            <a:avLst/>
          </a:prstGeom>
          <a:noFill/>
          <a:ln>
            <a:noFill/>
          </a:ln>
          <a:effectLst/>
          <a:extLst/>
        </p:spPr>
        <p:txBody>
          <a:bodyPr lIns="90000" tIns="45000" rIns="90000" bIns="45000"/>
          <a:lstStyle/>
          <a:p>
            <a:pPr marL="342900" indent="-341313" eaLnBrk="0" fontAlgn="ctr">
              <a:lnSpc>
                <a:spcPts val="3400"/>
              </a:lnSpc>
              <a:spcAft>
                <a:spcPts val="1425"/>
              </a:spcAft>
              <a:tabLst>
                <a:tab pos="723900" algn="l"/>
                <a:tab pos="1447800" algn="l"/>
                <a:tab pos="2171700" algn="l"/>
                <a:tab pos="2895600" algn="l"/>
                <a:tab pos="3619500" algn="l"/>
                <a:tab pos="4343400" algn="l"/>
                <a:tab pos="5067300" algn="l"/>
                <a:tab pos="5791200" algn="l"/>
              </a:tabLst>
            </a:pPr>
            <a:r>
              <a:rPr kumimoji="0" lang="zh-TW" altLang="en-US" sz="4000" dirty="0">
                <a:solidFill>
                  <a:srgbClr val="23735D"/>
                </a:solidFill>
                <a:latin typeface="標楷體" pitchFamily="65" charset="-120"/>
                <a:ea typeface="標楷體" pitchFamily="65" charset="-120"/>
              </a:rPr>
              <a:t>一</a:t>
            </a:r>
            <a:r>
              <a:rPr kumimoji="0" lang="zh-TW" altLang="en-US" sz="4000" dirty="0" smtClean="0">
                <a:solidFill>
                  <a:srgbClr val="23735D"/>
                </a:solidFill>
                <a:latin typeface="標楷體" pitchFamily="65" charset="-120"/>
                <a:ea typeface="標楷體" pitchFamily="65" charset="-120"/>
              </a:rPr>
              <a:t>、</a:t>
            </a:r>
            <a:r>
              <a:rPr kumimoji="0" lang="zh-TW" altLang="en-US" sz="4000" dirty="0">
                <a:solidFill>
                  <a:srgbClr val="23735D"/>
                </a:solidFill>
                <a:latin typeface="標楷體" pitchFamily="65" charset="-120"/>
                <a:ea typeface="標楷體" pitchFamily="65" charset="-120"/>
              </a:rPr>
              <a:t>本學期活動</a:t>
            </a:r>
            <a:endParaRPr lang="en-US" altLang="zh-TW" sz="4000" dirty="0">
              <a:solidFill>
                <a:srgbClr val="2F7F95"/>
              </a:solidFill>
              <a:latin typeface="標楷體" pitchFamily="65" charset="-120"/>
              <a:ea typeface="標楷體" pitchFamily="65" charset="-120"/>
            </a:endParaRPr>
          </a:p>
          <a:p>
            <a:pPr marL="515937" indent="-514350" eaLnBrk="0">
              <a:lnSpc>
                <a:spcPct val="102000"/>
              </a:lnSpc>
              <a:spcAft>
                <a:spcPts val="1425"/>
              </a:spcAft>
              <a:buFont typeface="+mj-lt"/>
              <a:buAutoNum type="arabicPeriod"/>
              <a:tabLst>
                <a:tab pos="723900" algn="l"/>
                <a:tab pos="1447800" algn="l"/>
                <a:tab pos="2171700" algn="l"/>
                <a:tab pos="2895600" algn="l"/>
                <a:tab pos="3619500" algn="l"/>
                <a:tab pos="4343400" algn="l"/>
                <a:tab pos="5067300" algn="l"/>
                <a:tab pos="5791200" algn="l"/>
              </a:tabLst>
            </a:pPr>
            <a:r>
              <a:rPr lang="en-US" altLang="zh-TW" sz="3200" dirty="0" smtClean="0">
                <a:solidFill>
                  <a:srgbClr val="2F7F95"/>
                </a:solidFill>
                <a:latin typeface="標楷體" pitchFamily="65" charset="-120"/>
                <a:ea typeface="標楷體" pitchFamily="65" charset="-120"/>
              </a:rPr>
              <a:t>2/11-2/15</a:t>
            </a:r>
            <a:r>
              <a:rPr lang="zh-TW" altLang="en-US" sz="3200" dirty="0" smtClean="0">
                <a:solidFill>
                  <a:srgbClr val="2F7F95"/>
                </a:solidFill>
                <a:latin typeface="標楷體" pitchFamily="65" charset="-120"/>
                <a:ea typeface="標楷體" pitchFamily="65" charset="-120"/>
              </a:rPr>
              <a:t>友善</a:t>
            </a:r>
            <a:r>
              <a:rPr lang="zh-TW" altLang="en-US" sz="3200" dirty="0">
                <a:solidFill>
                  <a:srgbClr val="2F7F95"/>
                </a:solidFill>
                <a:latin typeface="標楷體" pitchFamily="65" charset="-120"/>
                <a:ea typeface="標楷體" pitchFamily="65" charset="-120"/>
              </a:rPr>
              <a:t>校園宣導</a:t>
            </a:r>
            <a:r>
              <a:rPr lang="en-US" altLang="zh-TW" sz="3200" dirty="0">
                <a:solidFill>
                  <a:srgbClr val="2F7F95"/>
                </a:solidFill>
                <a:latin typeface="標楷體" pitchFamily="65" charset="-120"/>
                <a:ea typeface="標楷體" pitchFamily="65" charset="-120"/>
              </a:rPr>
              <a:t>(</a:t>
            </a:r>
            <a:r>
              <a:rPr lang="zh-TW" altLang="en-US" sz="3200" dirty="0">
                <a:solidFill>
                  <a:srgbClr val="2F7F95"/>
                </a:solidFill>
                <a:latin typeface="標楷體" pitchFamily="65" charset="-120"/>
                <a:ea typeface="標楷體" pitchFamily="65" charset="-120"/>
              </a:rPr>
              <a:t>反毒反黑反霸</a:t>
            </a:r>
            <a:r>
              <a:rPr lang="zh-TW" altLang="en-US" sz="3200" dirty="0" smtClean="0">
                <a:solidFill>
                  <a:srgbClr val="2F7F95"/>
                </a:solidFill>
                <a:latin typeface="標楷體" pitchFamily="65" charset="-120"/>
                <a:ea typeface="標楷體" pitchFamily="65" charset="-120"/>
              </a:rPr>
              <a:t>凌</a:t>
            </a:r>
            <a:r>
              <a:rPr lang="en-US" altLang="zh-TW" sz="3200" dirty="0" smtClean="0">
                <a:solidFill>
                  <a:srgbClr val="2F7F95"/>
                </a:solidFill>
                <a:latin typeface="標楷體" pitchFamily="65" charset="-120"/>
                <a:ea typeface="標楷體" pitchFamily="65" charset="-120"/>
              </a:rPr>
              <a:t>) </a:t>
            </a:r>
          </a:p>
          <a:p>
            <a:pPr marL="515937" indent="-514350" eaLnBrk="0">
              <a:lnSpc>
                <a:spcPct val="102000"/>
              </a:lnSpc>
              <a:spcAft>
                <a:spcPts val="1425"/>
              </a:spcAft>
              <a:buFont typeface="+mj-lt"/>
              <a:buAutoNum type="arabicPeriod"/>
              <a:tabLst>
                <a:tab pos="723900" algn="l"/>
                <a:tab pos="1447800" algn="l"/>
                <a:tab pos="2171700" algn="l"/>
                <a:tab pos="2895600" algn="l"/>
                <a:tab pos="3619500" algn="l"/>
                <a:tab pos="4343400" algn="l"/>
                <a:tab pos="5067300" algn="l"/>
                <a:tab pos="5791200" algn="l"/>
              </a:tabLst>
            </a:pPr>
            <a:r>
              <a:rPr lang="zh-TW" altLang="en-US" sz="3200" dirty="0" smtClean="0">
                <a:solidFill>
                  <a:srgbClr val="2F7F95"/>
                </a:solidFill>
                <a:latin typeface="標楷體" pitchFamily="65" charset="-120"/>
                <a:ea typeface="標楷體" pitchFamily="65" charset="-120"/>
              </a:rPr>
              <a:t>各</a:t>
            </a:r>
            <a:r>
              <a:rPr lang="zh-TW" altLang="en-US" sz="3200" dirty="0">
                <a:solidFill>
                  <a:srgbClr val="2F7F95"/>
                </a:solidFill>
                <a:latin typeface="標楷體" pitchFamily="65" charset="-120"/>
                <a:ea typeface="標楷體" pitchFamily="65" charset="-120"/>
              </a:rPr>
              <a:t>年級模範兒童</a:t>
            </a:r>
            <a:r>
              <a:rPr lang="zh-TW" altLang="en-US" sz="3200" dirty="0" smtClean="0">
                <a:solidFill>
                  <a:srgbClr val="2F7F95"/>
                </a:solidFill>
                <a:latin typeface="標楷體" pitchFamily="65" charset="-120"/>
                <a:ea typeface="標楷體" pitchFamily="65" charset="-120"/>
              </a:rPr>
              <a:t>選拔</a:t>
            </a:r>
            <a:endParaRPr lang="en-US" altLang="zh-TW" sz="3200" dirty="0" smtClean="0">
              <a:solidFill>
                <a:srgbClr val="2F7F95"/>
              </a:solidFill>
              <a:latin typeface="標楷體" pitchFamily="65" charset="-120"/>
              <a:ea typeface="標楷體" pitchFamily="65" charset="-120"/>
            </a:endParaRPr>
          </a:p>
          <a:p>
            <a:pPr marL="515937" indent="-514350" eaLnBrk="0">
              <a:lnSpc>
                <a:spcPct val="102000"/>
              </a:lnSpc>
              <a:spcAft>
                <a:spcPts val="1425"/>
              </a:spcAft>
              <a:buFont typeface="+mj-lt"/>
              <a:buAutoNum type="arabicPeriod"/>
              <a:tabLst>
                <a:tab pos="723900" algn="l"/>
                <a:tab pos="1447800" algn="l"/>
                <a:tab pos="2171700" algn="l"/>
                <a:tab pos="2895600" algn="l"/>
                <a:tab pos="3619500" algn="l"/>
                <a:tab pos="4343400" algn="l"/>
                <a:tab pos="5067300" algn="l"/>
                <a:tab pos="5791200" algn="l"/>
              </a:tabLst>
            </a:pPr>
            <a:r>
              <a:rPr lang="en-US" altLang="zh-TW" sz="3200" dirty="0">
                <a:solidFill>
                  <a:srgbClr val="2F7F95"/>
                </a:solidFill>
                <a:latin typeface="標楷體" pitchFamily="65" charset="-120"/>
                <a:ea typeface="標楷體" pitchFamily="65" charset="-120"/>
              </a:rPr>
              <a:t>2/22 </a:t>
            </a:r>
            <a:r>
              <a:rPr lang="zh-TW" altLang="en-US" sz="3200" dirty="0" smtClean="0">
                <a:solidFill>
                  <a:srgbClr val="2F7F95"/>
                </a:solidFill>
                <a:latin typeface="標楷體" pitchFamily="65" charset="-120"/>
                <a:ea typeface="標楷體" pitchFamily="65" charset="-120"/>
              </a:rPr>
              <a:t>複合式防災演練</a:t>
            </a:r>
            <a:endParaRPr lang="en-US" altLang="zh-TW" sz="3200" dirty="0" smtClean="0">
              <a:solidFill>
                <a:srgbClr val="2F7F95"/>
              </a:solidFill>
              <a:latin typeface="標楷體" pitchFamily="65" charset="-120"/>
              <a:ea typeface="標楷體" pitchFamily="65" charset="-120"/>
            </a:endParaRPr>
          </a:p>
          <a:p>
            <a:pPr marL="515937" indent="-514350" eaLnBrk="0">
              <a:lnSpc>
                <a:spcPct val="102000"/>
              </a:lnSpc>
              <a:spcAft>
                <a:spcPts val="1425"/>
              </a:spcAft>
              <a:buFont typeface="+mj-lt"/>
              <a:buAutoNum type="arabicPeriod"/>
              <a:tabLst>
                <a:tab pos="723900" algn="l"/>
                <a:tab pos="1447800" algn="l"/>
                <a:tab pos="2171700" algn="l"/>
                <a:tab pos="2895600" algn="l"/>
                <a:tab pos="3619500" algn="l"/>
                <a:tab pos="4343400" algn="l"/>
                <a:tab pos="5067300" algn="l"/>
                <a:tab pos="5791200" algn="l"/>
              </a:tabLst>
            </a:pPr>
            <a:r>
              <a:rPr lang="en-US" altLang="zh-TW" sz="3200" dirty="0" smtClean="0">
                <a:solidFill>
                  <a:srgbClr val="2F7F95"/>
                </a:solidFill>
                <a:latin typeface="標楷體" pitchFamily="65" charset="-120"/>
                <a:ea typeface="標楷體" pitchFamily="65" charset="-120"/>
              </a:rPr>
              <a:t>3</a:t>
            </a:r>
            <a:r>
              <a:rPr lang="zh-TW" altLang="en-US" sz="3200" dirty="0" smtClean="0">
                <a:solidFill>
                  <a:srgbClr val="2F7F95"/>
                </a:solidFill>
                <a:latin typeface="標楷體" pitchFamily="65" charset="-120"/>
                <a:ea typeface="標楷體" pitchFamily="65" charset="-120"/>
              </a:rPr>
              <a:t>月</a:t>
            </a:r>
            <a:r>
              <a:rPr lang="en-US" altLang="zh-TW" sz="3200" dirty="0" smtClean="0">
                <a:solidFill>
                  <a:srgbClr val="2F7F95"/>
                </a:solidFill>
                <a:latin typeface="標楷體" pitchFamily="65" charset="-120"/>
                <a:ea typeface="標楷體" pitchFamily="65" charset="-120"/>
              </a:rPr>
              <a:t>-5</a:t>
            </a:r>
            <a:r>
              <a:rPr lang="zh-TW" altLang="en-US" sz="3200" dirty="0">
                <a:solidFill>
                  <a:srgbClr val="2F7F95"/>
                </a:solidFill>
                <a:latin typeface="標楷體" pitchFamily="65" charset="-120"/>
                <a:ea typeface="標楷體" pitchFamily="65" charset="-120"/>
              </a:rPr>
              <a:t>月 反毒繪本入班</a:t>
            </a:r>
            <a:r>
              <a:rPr lang="zh-TW" altLang="en-US" sz="3200" dirty="0" smtClean="0">
                <a:solidFill>
                  <a:srgbClr val="2F7F95"/>
                </a:solidFill>
                <a:latin typeface="標楷體" pitchFamily="65" charset="-120"/>
                <a:ea typeface="標楷體" pitchFamily="65" charset="-120"/>
              </a:rPr>
              <a:t>宣導：</a:t>
            </a:r>
            <a:endParaRPr lang="en-US" altLang="zh-TW" sz="3200" dirty="0" smtClean="0">
              <a:solidFill>
                <a:srgbClr val="2F7F95"/>
              </a:solidFill>
              <a:latin typeface="標楷體" pitchFamily="65" charset="-120"/>
              <a:ea typeface="標楷體" pitchFamily="65" charset="-120"/>
            </a:endParaRPr>
          </a:p>
          <a:p>
            <a:pPr marL="1587" eaLnBrk="0">
              <a:lnSpc>
                <a:spcPct val="102000"/>
              </a:lnSpc>
              <a:spcAft>
                <a:spcPts val="1425"/>
              </a:spcAft>
              <a:tabLst>
                <a:tab pos="723900" algn="l"/>
                <a:tab pos="1447800" algn="l"/>
                <a:tab pos="2171700" algn="l"/>
                <a:tab pos="2895600" algn="l"/>
                <a:tab pos="3619500" algn="l"/>
                <a:tab pos="4343400" algn="l"/>
                <a:tab pos="5067300" algn="l"/>
                <a:tab pos="5791200" algn="l"/>
              </a:tabLst>
            </a:pPr>
            <a:r>
              <a:rPr lang="zh-TW" altLang="en-US" sz="3200" dirty="0" smtClean="0">
                <a:solidFill>
                  <a:srgbClr val="2F7F95"/>
                </a:solidFill>
                <a:latin typeface="標楷體" pitchFamily="65" charset="-120"/>
                <a:ea typeface="標楷體" pitchFamily="65" charset="-120"/>
              </a:rPr>
              <a:t>  </a:t>
            </a:r>
            <a:r>
              <a:rPr lang="zh-TW" altLang="en-US" sz="3200" dirty="0" smtClean="0">
                <a:solidFill>
                  <a:srgbClr val="0070C0"/>
                </a:solidFill>
                <a:latin typeface="標楷體" pitchFamily="65" charset="-120"/>
                <a:ea typeface="標楷體" pitchFamily="65" charset="-120"/>
              </a:rPr>
              <a:t>目前</a:t>
            </a:r>
            <a:r>
              <a:rPr lang="zh-TW" altLang="en-US" sz="3200" dirty="0">
                <a:solidFill>
                  <a:srgbClr val="0070C0"/>
                </a:solidFill>
                <a:latin typeface="標楷體" pitchFamily="65" charset="-120"/>
                <a:ea typeface="標楷體" pitchFamily="65" charset="-120"/>
              </a:rPr>
              <a:t>已宣導</a:t>
            </a:r>
            <a:r>
              <a:rPr lang="en-US" altLang="zh-TW" sz="3200" dirty="0">
                <a:solidFill>
                  <a:srgbClr val="0070C0"/>
                </a:solidFill>
                <a:latin typeface="標楷體" pitchFamily="65" charset="-120"/>
                <a:ea typeface="標楷體" pitchFamily="65" charset="-120"/>
              </a:rPr>
              <a:t>17</a:t>
            </a:r>
            <a:r>
              <a:rPr lang="zh-TW" altLang="en-US" sz="3200" dirty="0">
                <a:solidFill>
                  <a:srgbClr val="0070C0"/>
                </a:solidFill>
                <a:latin typeface="標楷體" pitchFamily="65" charset="-120"/>
                <a:ea typeface="標楷體" pitchFamily="65" charset="-120"/>
              </a:rPr>
              <a:t>班，達</a:t>
            </a:r>
            <a:r>
              <a:rPr lang="en-US" altLang="zh-TW" sz="3200" dirty="0">
                <a:solidFill>
                  <a:srgbClr val="0070C0"/>
                </a:solidFill>
                <a:latin typeface="標楷體" pitchFamily="65" charset="-120"/>
                <a:ea typeface="標楷體" pitchFamily="65" charset="-120"/>
              </a:rPr>
              <a:t>50%</a:t>
            </a:r>
            <a:r>
              <a:rPr lang="zh-TW" altLang="en-US" sz="3200" dirty="0" smtClean="0">
                <a:solidFill>
                  <a:srgbClr val="0070C0"/>
                </a:solidFill>
                <a:latin typeface="標楷體" pitchFamily="65" charset="-120"/>
                <a:ea typeface="標楷體" pitchFamily="65" charset="-120"/>
              </a:rPr>
              <a:t>。</a:t>
            </a:r>
            <a:endParaRPr lang="en-US" altLang="zh-TW" sz="3200" dirty="0" smtClean="0">
              <a:solidFill>
                <a:srgbClr val="0070C0"/>
              </a:solidFill>
              <a:latin typeface="標楷體" pitchFamily="65" charset="-120"/>
              <a:ea typeface="標楷體" pitchFamily="65" charset="-120"/>
            </a:endParaRPr>
          </a:p>
          <a:p>
            <a:pPr marL="1587" eaLnBrk="0">
              <a:lnSpc>
                <a:spcPct val="102000"/>
              </a:lnSpc>
              <a:spcAft>
                <a:spcPts val="1425"/>
              </a:spcAft>
              <a:tabLst>
                <a:tab pos="723900" algn="l"/>
                <a:tab pos="1447800" algn="l"/>
                <a:tab pos="2171700" algn="l"/>
                <a:tab pos="2895600" algn="l"/>
                <a:tab pos="3619500" algn="l"/>
                <a:tab pos="4343400" algn="l"/>
                <a:tab pos="5067300" algn="l"/>
                <a:tab pos="5791200" algn="l"/>
              </a:tabLst>
            </a:pPr>
            <a:r>
              <a:rPr lang="zh-TW" altLang="en-US" sz="3200" dirty="0">
                <a:solidFill>
                  <a:srgbClr val="0070C0"/>
                </a:solidFill>
                <a:latin typeface="標楷體" pitchFamily="65" charset="-120"/>
                <a:ea typeface="標楷體" pitchFamily="65" charset="-120"/>
              </a:rPr>
              <a:t> </a:t>
            </a:r>
            <a:r>
              <a:rPr lang="zh-TW" altLang="en-US" sz="3200" dirty="0" smtClean="0">
                <a:solidFill>
                  <a:srgbClr val="0070C0"/>
                </a:solidFill>
                <a:latin typeface="標楷體" pitchFamily="65" charset="-120"/>
                <a:ea typeface="標楷體" pitchFamily="65" charset="-120"/>
              </a:rPr>
              <a:t> 未</a:t>
            </a:r>
            <a:r>
              <a:rPr lang="zh-TW" altLang="en-US" sz="3200" dirty="0">
                <a:solidFill>
                  <a:srgbClr val="0070C0"/>
                </a:solidFill>
                <a:latin typeface="標楷體" pitchFamily="65" charset="-120"/>
                <a:ea typeface="標楷體" pitchFamily="65" charset="-120"/>
              </a:rPr>
              <a:t>宣導年</a:t>
            </a:r>
            <a:r>
              <a:rPr lang="zh-TW" altLang="en-US" sz="3200" dirty="0" smtClean="0">
                <a:solidFill>
                  <a:srgbClr val="0070C0"/>
                </a:solidFill>
                <a:latin typeface="標楷體" pitchFamily="65" charset="-120"/>
                <a:ea typeface="標楷體" pitchFamily="65" charset="-120"/>
              </a:rPr>
              <a:t>段預計於</a:t>
            </a:r>
            <a:r>
              <a:rPr lang="en-US" altLang="zh-TW" sz="3200" dirty="0" smtClean="0">
                <a:solidFill>
                  <a:srgbClr val="0070C0"/>
                </a:solidFill>
                <a:latin typeface="標楷體" pitchFamily="65" charset="-120"/>
                <a:ea typeface="標楷體" pitchFamily="65" charset="-120"/>
              </a:rPr>
              <a:t>108</a:t>
            </a:r>
            <a:r>
              <a:rPr lang="zh-TW" altLang="en-US" sz="3200" dirty="0" smtClean="0">
                <a:solidFill>
                  <a:srgbClr val="0070C0"/>
                </a:solidFill>
                <a:latin typeface="標楷體" pitchFamily="65" charset="-120"/>
                <a:ea typeface="標楷體" pitchFamily="65" charset="-120"/>
              </a:rPr>
              <a:t>下半年度完成</a:t>
            </a:r>
            <a:endParaRPr lang="en-US" altLang="zh-TW" sz="3200" dirty="0" smtClean="0">
              <a:solidFill>
                <a:srgbClr val="0070C0"/>
              </a:solidFill>
              <a:latin typeface="標楷體" pitchFamily="65" charset="-120"/>
              <a:ea typeface="標楷體" pitchFamily="65" charset="-120"/>
            </a:endParaRPr>
          </a:p>
          <a:p>
            <a:pPr marL="515937" indent="-514350" eaLnBrk="0">
              <a:lnSpc>
                <a:spcPct val="102000"/>
              </a:lnSpc>
              <a:spcAft>
                <a:spcPts val="1425"/>
              </a:spcAft>
              <a:buFont typeface="+mj-lt"/>
              <a:buAutoNum type="arabicPeriod" startAt="5"/>
              <a:tabLst>
                <a:tab pos="723900" algn="l"/>
                <a:tab pos="1447800" algn="l"/>
                <a:tab pos="2171700" algn="l"/>
                <a:tab pos="2895600" algn="l"/>
                <a:tab pos="3619500" algn="l"/>
                <a:tab pos="4343400" algn="l"/>
                <a:tab pos="5067300" algn="l"/>
                <a:tab pos="5791200" algn="l"/>
              </a:tabLst>
            </a:pPr>
            <a:r>
              <a:rPr lang="en-US" altLang="zh-TW" sz="3200" dirty="0">
                <a:solidFill>
                  <a:srgbClr val="2F7F95"/>
                </a:solidFill>
                <a:latin typeface="標楷體" pitchFamily="65" charset="-120"/>
                <a:ea typeface="標楷體" pitchFamily="65" charset="-120"/>
              </a:rPr>
              <a:t>4</a:t>
            </a:r>
            <a:r>
              <a:rPr lang="zh-TW" altLang="en-US" sz="3200" dirty="0">
                <a:solidFill>
                  <a:srgbClr val="2F7F95"/>
                </a:solidFill>
                <a:latin typeface="標楷體" pitchFamily="65" charset="-120"/>
                <a:ea typeface="標楷體" pitchFamily="65" charset="-120"/>
              </a:rPr>
              <a:t>月 五、六年級校園生活問卷</a:t>
            </a:r>
            <a:endParaRPr lang="en-US" altLang="zh-TW" sz="3200" dirty="0" smtClean="0">
              <a:solidFill>
                <a:srgbClr val="2F7F95"/>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179388" y="188913"/>
            <a:ext cx="8785225" cy="6553200"/>
          </a:xfrm>
          <a:prstGeom prst="rect">
            <a:avLst/>
          </a:prstGeom>
          <a:noFill/>
          <a:ln>
            <a:noFill/>
          </a:ln>
          <a:effectLst/>
          <a:extLst/>
        </p:spPr>
        <p:txBody>
          <a:bodyPr lIns="90000" tIns="45000" rIns="90000" bIns="45000"/>
          <a:lstStyle>
            <a:lvl1pPr marL="342900" indent="-341313" algn="l" eaLnBrk="0">
              <a:lnSpc>
                <a:spcPct val="102000"/>
              </a:lnSpc>
              <a:spcAft>
                <a:spcPts val="1425"/>
              </a:spcAft>
              <a:tabLst>
                <a:tab pos="723900" algn="l"/>
                <a:tab pos="1447800" algn="l"/>
                <a:tab pos="2171700" algn="l"/>
                <a:tab pos="2895600" algn="l"/>
                <a:tab pos="3619500" algn="l"/>
                <a:tab pos="4343400" algn="l"/>
                <a:tab pos="5067300" algn="l"/>
                <a:tab pos="5791200" algn="l"/>
              </a:tabLst>
              <a:defRPr sz="3200">
                <a:solidFill>
                  <a:srgbClr val="2F7F95"/>
                </a:solidFill>
                <a:latin typeface="Calibri" pitchFamily="34" charset="0"/>
                <a:ea typeface="Microsoft YaHei" pitchFamily="34" charset="-122"/>
              </a:defRPr>
            </a:lvl1pPr>
            <a:lvl2pPr algn="l" eaLnBrk="0">
              <a:lnSpc>
                <a:spcPct val="102000"/>
              </a:lnSpc>
              <a:spcAft>
                <a:spcPts val="1138"/>
              </a:spcAft>
              <a:tabLst>
                <a:tab pos="723900" algn="l"/>
                <a:tab pos="1447800" algn="l"/>
                <a:tab pos="2171700" algn="l"/>
                <a:tab pos="2895600" algn="l"/>
                <a:tab pos="3619500" algn="l"/>
                <a:tab pos="4343400" algn="l"/>
                <a:tab pos="5067300" algn="l"/>
                <a:tab pos="5791200" algn="l"/>
              </a:tabLst>
              <a:defRPr sz="2400">
                <a:solidFill>
                  <a:srgbClr val="2F7F95"/>
                </a:solidFill>
                <a:latin typeface="Calibri" pitchFamily="34" charset="0"/>
                <a:ea typeface="Microsoft YaHei" pitchFamily="34" charset="-122"/>
              </a:defRPr>
            </a:lvl2pPr>
            <a:lvl3pPr algn="l" eaLnBrk="0">
              <a:lnSpc>
                <a:spcPct val="102000"/>
              </a:lnSpc>
              <a:spcAft>
                <a:spcPts val="850"/>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3pPr>
            <a:lvl4pPr algn="l" eaLnBrk="0">
              <a:lnSpc>
                <a:spcPct val="102000"/>
              </a:lnSpc>
              <a:spcAft>
                <a:spcPts val="575"/>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4pPr>
            <a:lvl5pPr algn="l" eaLnBrk="0">
              <a:lnSpc>
                <a:spcPct val="102000"/>
              </a:lnSpc>
              <a:spcAft>
                <a:spcPts val="288"/>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5pPr>
            <a:lvl6pPr marL="25146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6pPr>
            <a:lvl7pPr marL="29718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7pPr>
            <a:lvl8pPr marL="34290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8pPr>
            <a:lvl9pPr marL="38862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9pPr>
          </a:lstStyle>
          <a:p>
            <a:pPr>
              <a:defRPr/>
            </a:pPr>
            <a:r>
              <a:rPr lang="zh-TW" altLang="en-US" sz="4000" dirty="0" smtClean="0">
                <a:solidFill>
                  <a:schemeClr val="tx1"/>
                </a:solidFill>
                <a:latin typeface="標楷體" panose="03000509000000000000" pitchFamily="65" charset="-120"/>
                <a:ea typeface="標楷體" panose="03000509000000000000" pitchFamily="65" charset="-120"/>
              </a:rPr>
              <a:t>三、健康促進</a:t>
            </a:r>
            <a:endParaRPr lang="en-US" altLang="zh-TW" sz="4000" dirty="0" smtClean="0">
              <a:solidFill>
                <a:schemeClr val="tx1"/>
              </a:solidFill>
              <a:latin typeface="標楷體" panose="03000509000000000000" pitchFamily="65" charset="-120"/>
              <a:ea typeface="標楷體" panose="03000509000000000000" pitchFamily="65" charset="-120"/>
            </a:endParaRPr>
          </a:p>
          <a:p>
            <a:pPr>
              <a:defRPr/>
            </a:pPr>
            <a:r>
              <a:rPr lang="en-US" altLang="zh-TW" sz="4000" dirty="0" smtClean="0">
                <a:solidFill>
                  <a:schemeClr val="tx1"/>
                </a:solidFill>
                <a:latin typeface="標楷體" panose="03000509000000000000" pitchFamily="65" charset="-120"/>
                <a:ea typeface="標楷體" panose="03000509000000000000" pitchFamily="65" charset="-120"/>
              </a:rPr>
              <a:t>(</a:t>
            </a:r>
            <a:r>
              <a:rPr lang="zh-TW" altLang="en-US" sz="4000" dirty="0" smtClean="0">
                <a:solidFill>
                  <a:schemeClr val="tx1"/>
                </a:solidFill>
                <a:latin typeface="標楷體" panose="03000509000000000000" pitchFamily="65" charset="-120"/>
                <a:ea typeface="標楷體" panose="03000509000000000000" pitchFamily="65" charset="-120"/>
              </a:rPr>
              <a:t>一</a:t>
            </a:r>
            <a:r>
              <a:rPr lang="en-US" altLang="zh-TW" sz="4000" dirty="0" smtClean="0">
                <a:solidFill>
                  <a:schemeClr val="tx1"/>
                </a:solidFill>
                <a:latin typeface="標楷體" panose="03000509000000000000" pitchFamily="65" charset="-120"/>
                <a:ea typeface="標楷體" panose="03000509000000000000" pitchFamily="65" charset="-120"/>
              </a:rPr>
              <a:t>)</a:t>
            </a:r>
            <a:r>
              <a:rPr lang="zh-TW" altLang="en-US" sz="4000" dirty="0" smtClean="0">
                <a:solidFill>
                  <a:schemeClr val="tx1"/>
                </a:solidFill>
                <a:latin typeface="標楷體" panose="03000509000000000000" pitchFamily="65" charset="-120"/>
                <a:ea typeface="標楷體" panose="03000509000000000000" pitchFamily="65" charset="-120"/>
              </a:rPr>
              <a:t>答嘴鼓比賽</a:t>
            </a:r>
            <a:r>
              <a:rPr lang="en-US" altLang="zh-TW" sz="4000" dirty="0" smtClean="0">
                <a:solidFill>
                  <a:schemeClr val="tx1"/>
                </a:solidFill>
                <a:latin typeface="標楷體" panose="03000509000000000000" pitchFamily="65" charset="-120"/>
                <a:ea typeface="標楷體" panose="03000509000000000000" pitchFamily="65" charset="-120"/>
              </a:rPr>
              <a:t>(</a:t>
            </a:r>
            <a:r>
              <a:rPr lang="zh-TW" altLang="en-US" sz="4000" dirty="0" smtClean="0">
                <a:solidFill>
                  <a:schemeClr val="tx1"/>
                </a:solidFill>
                <a:latin typeface="標楷體" panose="03000509000000000000" pitchFamily="65" charset="-120"/>
                <a:ea typeface="標楷體" panose="03000509000000000000" pitchFamily="65" charset="-120"/>
              </a:rPr>
              <a:t>視力保健</a:t>
            </a:r>
            <a:r>
              <a:rPr lang="en-US" altLang="zh-TW" sz="4000" dirty="0" smtClean="0">
                <a:solidFill>
                  <a:schemeClr val="tx1"/>
                </a:solidFill>
                <a:latin typeface="標楷體" panose="03000509000000000000" pitchFamily="65" charset="-120"/>
                <a:ea typeface="標楷體" panose="03000509000000000000" pitchFamily="65" charset="-120"/>
              </a:rPr>
              <a:t>)</a:t>
            </a:r>
            <a:r>
              <a:rPr lang="zh-TW" altLang="en-US" sz="4000" dirty="0" smtClean="0">
                <a:solidFill>
                  <a:schemeClr val="tx1"/>
                </a:solidFill>
                <a:latin typeface="標楷體" panose="03000509000000000000" pitchFamily="65" charset="-120"/>
                <a:ea typeface="標楷體" panose="03000509000000000000" pitchFamily="65" charset="-120"/>
              </a:rPr>
              <a:t>榮獲佳作。</a:t>
            </a:r>
            <a:endParaRPr lang="en-US" altLang="zh-TW" sz="4000" dirty="0" smtClean="0">
              <a:solidFill>
                <a:schemeClr val="tx1"/>
              </a:solidFill>
              <a:latin typeface="標楷體" panose="03000509000000000000" pitchFamily="65" charset="-120"/>
              <a:ea typeface="標楷體" panose="03000509000000000000" pitchFamily="65" charset="-120"/>
            </a:endParaRPr>
          </a:p>
          <a:p>
            <a:pPr>
              <a:defRPr/>
            </a:pPr>
            <a:r>
              <a:rPr lang="en-US" altLang="zh-TW" sz="4000" dirty="0" smtClean="0">
                <a:solidFill>
                  <a:schemeClr val="tx1"/>
                </a:solidFill>
                <a:latin typeface="標楷體" panose="03000509000000000000" pitchFamily="65" charset="-120"/>
                <a:ea typeface="標楷體" panose="03000509000000000000" pitchFamily="65" charset="-120"/>
              </a:rPr>
              <a:t>(</a:t>
            </a:r>
            <a:r>
              <a:rPr lang="zh-TW" altLang="en-US" sz="4000" dirty="0" smtClean="0">
                <a:solidFill>
                  <a:schemeClr val="tx1"/>
                </a:solidFill>
                <a:latin typeface="標楷體" panose="03000509000000000000" pitchFamily="65" charset="-120"/>
                <a:ea typeface="標楷體" panose="03000509000000000000" pitchFamily="65" charset="-120"/>
              </a:rPr>
              <a:t>二</a:t>
            </a:r>
            <a:r>
              <a:rPr lang="en-US" altLang="zh-TW" sz="4000" dirty="0" smtClean="0">
                <a:solidFill>
                  <a:schemeClr val="tx1"/>
                </a:solidFill>
                <a:latin typeface="標楷體" panose="03000509000000000000" pitchFamily="65" charset="-120"/>
                <a:ea typeface="標楷體" panose="03000509000000000000" pitchFamily="65" charset="-120"/>
              </a:rPr>
              <a:t>)</a:t>
            </a:r>
            <a:r>
              <a:rPr lang="zh-TW" altLang="en-US" sz="4000" dirty="0" smtClean="0">
                <a:solidFill>
                  <a:schemeClr val="tx1"/>
                </a:solidFill>
                <a:latin typeface="標楷體" panose="03000509000000000000" pitchFamily="65" charset="-120"/>
                <a:ea typeface="標楷體" panose="03000509000000000000" pitchFamily="65" charset="-120"/>
              </a:rPr>
              <a:t>潔牙比賽</a:t>
            </a:r>
            <a:r>
              <a:rPr lang="en-US" altLang="zh-TW" sz="4000" dirty="0" smtClean="0">
                <a:solidFill>
                  <a:schemeClr val="tx1"/>
                </a:solidFill>
                <a:latin typeface="標楷體" panose="03000509000000000000" pitchFamily="65" charset="-120"/>
                <a:ea typeface="標楷體" panose="03000509000000000000" pitchFamily="65" charset="-120"/>
              </a:rPr>
              <a:t>(</a:t>
            </a:r>
            <a:r>
              <a:rPr lang="zh-TW" altLang="en-US" sz="4000" dirty="0" smtClean="0">
                <a:solidFill>
                  <a:schemeClr val="tx1"/>
                </a:solidFill>
                <a:latin typeface="標楷體" panose="03000509000000000000" pitchFamily="65" charset="-120"/>
                <a:ea typeface="標楷體" panose="03000509000000000000" pitchFamily="65" charset="-120"/>
              </a:rPr>
              <a:t>口腔衛生</a:t>
            </a:r>
            <a:r>
              <a:rPr lang="en-US" altLang="zh-TW" sz="4000" dirty="0" smtClean="0">
                <a:solidFill>
                  <a:schemeClr val="tx1"/>
                </a:solidFill>
                <a:latin typeface="標楷體" panose="03000509000000000000" pitchFamily="65" charset="-120"/>
                <a:ea typeface="標楷體" panose="03000509000000000000" pitchFamily="65" charset="-120"/>
              </a:rPr>
              <a:t>)</a:t>
            </a:r>
            <a:r>
              <a:rPr lang="zh-TW" altLang="en-US" sz="4000" dirty="0" smtClean="0">
                <a:solidFill>
                  <a:schemeClr val="tx1"/>
                </a:solidFill>
                <a:latin typeface="標楷體" panose="03000509000000000000" pitchFamily="65" charset="-120"/>
                <a:ea typeface="標楷體" panose="03000509000000000000" pitchFamily="65" charset="-120"/>
              </a:rPr>
              <a:t>榮獲優勝。</a:t>
            </a:r>
            <a:endParaRPr lang="en-US" altLang="zh-TW" sz="4000" dirty="0" smtClean="0">
              <a:solidFill>
                <a:schemeClr val="tx1"/>
              </a:solidFill>
              <a:latin typeface="標楷體" panose="03000509000000000000" pitchFamily="65" charset="-120"/>
              <a:ea typeface="標楷體" panose="03000509000000000000" pitchFamily="65" charset="-120"/>
            </a:endParaRPr>
          </a:p>
          <a:p>
            <a:pPr>
              <a:defRPr/>
            </a:pPr>
            <a:r>
              <a:rPr lang="zh-TW" altLang="en-US" sz="4000" dirty="0" smtClean="0">
                <a:solidFill>
                  <a:schemeClr val="tx1"/>
                </a:solidFill>
                <a:latin typeface="標楷體" panose="03000509000000000000" pitchFamily="65" charset="-120"/>
                <a:ea typeface="標楷體" panose="03000509000000000000" pitchFamily="65" charset="-120"/>
              </a:rPr>
              <a:t>    </a:t>
            </a:r>
            <a:r>
              <a:rPr lang="zh-TW" altLang="en-US" sz="4000" dirty="0" smtClean="0">
                <a:solidFill>
                  <a:srgbClr val="FF0000"/>
                </a:solidFill>
                <a:latin typeface="標楷體" panose="03000509000000000000" pitchFamily="65" charset="-120"/>
                <a:ea typeface="標楷體" panose="03000509000000000000" pitchFamily="65" charset="-120"/>
              </a:rPr>
              <a:t>感謝級任老師們的大力支持</a:t>
            </a:r>
            <a:r>
              <a:rPr lang="en-US" altLang="zh-TW" sz="4000" dirty="0" smtClean="0">
                <a:solidFill>
                  <a:srgbClr val="FF0000"/>
                </a:solidFill>
                <a:latin typeface="標楷體" panose="03000509000000000000" pitchFamily="65" charset="-120"/>
                <a:ea typeface="標楷體" panose="03000509000000000000" pitchFamily="65" charset="-120"/>
              </a:rPr>
              <a:t>!</a:t>
            </a:r>
          </a:p>
          <a:p>
            <a:pPr>
              <a:defRPr/>
            </a:pPr>
            <a:r>
              <a:rPr lang="en-US" altLang="zh-TW" sz="4000" dirty="0" smtClean="0">
                <a:solidFill>
                  <a:schemeClr val="tx1"/>
                </a:solidFill>
                <a:latin typeface="標楷體" panose="03000509000000000000" pitchFamily="65" charset="-120"/>
                <a:ea typeface="標楷體" panose="03000509000000000000" pitchFamily="65" charset="-120"/>
              </a:rPr>
              <a:t>(</a:t>
            </a:r>
            <a:r>
              <a:rPr lang="zh-TW" altLang="en-US" sz="4000" dirty="0" smtClean="0">
                <a:solidFill>
                  <a:schemeClr val="tx1"/>
                </a:solidFill>
                <a:latin typeface="標楷體" panose="03000509000000000000" pitchFamily="65" charset="-120"/>
                <a:ea typeface="標楷體" panose="03000509000000000000" pitchFamily="65" charset="-120"/>
              </a:rPr>
              <a:t>三</a:t>
            </a:r>
            <a:r>
              <a:rPr lang="en-US" altLang="zh-TW" sz="4000" dirty="0" smtClean="0">
                <a:solidFill>
                  <a:schemeClr val="tx1"/>
                </a:solidFill>
                <a:latin typeface="標楷體" panose="03000509000000000000" pitchFamily="65" charset="-120"/>
                <a:ea typeface="標楷體" panose="03000509000000000000" pitchFamily="65" charset="-120"/>
              </a:rPr>
              <a:t>)</a:t>
            </a:r>
            <a:r>
              <a:rPr lang="zh-TW" altLang="en-US" sz="4000" dirty="0" smtClean="0">
                <a:solidFill>
                  <a:schemeClr val="tx1"/>
                </a:solidFill>
                <a:latin typeface="標楷體" panose="03000509000000000000" pitchFamily="65" charset="-120"/>
                <a:ea typeface="標楷體" panose="03000509000000000000" pitchFamily="65" charset="-120"/>
              </a:rPr>
              <a:t>活力小子</a:t>
            </a:r>
            <a:r>
              <a:rPr lang="en-US" altLang="zh-TW" sz="4000" dirty="0" smtClean="0">
                <a:solidFill>
                  <a:schemeClr val="tx1"/>
                </a:solidFill>
                <a:latin typeface="標楷體" panose="03000509000000000000" pitchFamily="65" charset="-120"/>
                <a:ea typeface="標楷體" panose="03000509000000000000" pitchFamily="65" charset="-120"/>
              </a:rPr>
              <a:t>(</a:t>
            </a:r>
            <a:r>
              <a:rPr lang="zh-TW" altLang="en-US" sz="4000" dirty="0" smtClean="0">
                <a:solidFill>
                  <a:schemeClr val="tx1"/>
                </a:solidFill>
                <a:latin typeface="標楷體" panose="03000509000000000000" pitchFamily="65" charset="-120"/>
                <a:ea typeface="標楷體" panose="03000509000000000000" pitchFamily="65" charset="-120"/>
              </a:rPr>
              <a:t>健康體位</a:t>
            </a:r>
            <a:r>
              <a:rPr lang="en-US" altLang="zh-TW" sz="4000" dirty="0" smtClean="0">
                <a:solidFill>
                  <a:schemeClr val="tx1"/>
                </a:solidFill>
                <a:latin typeface="標楷體" panose="03000509000000000000" pitchFamily="65" charset="-120"/>
                <a:ea typeface="標楷體" panose="03000509000000000000" pitchFamily="65" charset="-120"/>
              </a:rPr>
              <a:t>)</a:t>
            </a:r>
            <a:r>
              <a:rPr lang="zh-TW" altLang="en-US" sz="4000" dirty="0" smtClean="0">
                <a:solidFill>
                  <a:schemeClr val="tx1"/>
                </a:solidFill>
                <a:latin typeface="標楷體" panose="03000509000000000000" pitchFamily="65" charset="-120"/>
                <a:ea typeface="標楷體" panose="03000509000000000000" pitchFamily="65" charset="-120"/>
              </a:rPr>
              <a:t>會發下</a:t>
            </a:r>
            <a:endParaRPr lang="en-US" altLang="zh-TW" sz="4000" dirty="0" smtClean="0">
              <a:solidFill>
                <a:schemeClr val="tx1"/>
              </a:solidFill>
              <a:latin typeface="標楷體" panose="03000509000000000000" pitchFamily="65" charset="-120"/>
              <a:ea typeface="標楷體" panose="03000509000000000000" pitchFamily="65" charset="-120"/>
            </a:endParaRPr>
          </a:p>
          <a:p>
            <a:pPr>
              <a:defRPr/>
            </a:pPr>
            <a:r>
              <a:rPr lang="zh-TW" altLang="en-US" sz="4000" dirty="0">
                <a:solidFill>
                  <a:schemeClr val="tx1"/>
                </a:solidFill>
                <a:latin typeface="標楷體" panose="03000509000000000000" pitchFamily="65" charset="-120"/>
                <a:ea typeface="標楷體" panose="03000509000000000000" pitchFamily="65" charset="-120"/>
              </a:rPr>
              <a:t> </a:t>
            </a:r>
            <a:r>
              <a:rPr lang="zh-TW" altLang="en-US" sz="4000" dirty="0" smtClean="0">
                <a:solidFill>
                  <a:schemeClr val="tx1"/>
                </a:solidFill>
                <a:latin typeface="標楷體" panose="03000509000000000000" pitchFamily="65" charset="-120"/>
                <a:ea typeface="標楷體" panose="03000509000000000000" pitchFamily="65" charset="-120"/>
              </a:rPr>
              <a:t>  </a:t>
            </a:r>
            <a:r>
              <a:rPr lang="zh-TW" altLang="en-US" sz="4000" dirty="0" smtClean="0">
                <a:solidFill>
                  <a:schemeClr val="tx1"/>
                </a:solidFill>
                <a:latin typeface="新細明體"/>
                <a:ea typeface="新細明體"/>
              </a:rPr>
              <a:t>「</a:t>
            </a:r>
            <a:r>
              <a:rPr lang="en-US" altLang="zh-TW" sz="4000" dirty="0" smtClean="0">
                <a:solidFill>
                  <a:schemeClr val="tx1"/>
                </a:solidFill>
                <a:latin typeface="標楷體" panose="03000509000000000000" pitchFamily="65" charset="-120"/>
                <a:ea typeface="標楷體" panose="03000509000000000000" pitchFamily="65" charset="-120"/>
              </a:rPr>
              <a:t>HEHE</a:t>
            </a:r>
            <a:r>
              <a:rPr lang="zh-TW" altLang="en-US" sz="4000" dirty="0" smtClean="0">
                <a:solidFill>
                  <a:schemeClr val="tx1"/>
                </a:solidFill>
                <a:latin typeface="標楷體" panose="03000509000000000000" pitchFamily="65" charset="-120"/>
                <a:ea typeface="標楷體" panose="03000509000000000000" pitchFamily="65" charset="-120"/>
              </a:rPr>
              <a:t>力</a:t>
            </a:r>
            <a:r>
              <a:rPr lang="en-US" altLang="zh-TW" sz="4000" dirty="0" smtClean="0">
                <a:solidFill>
                  <a:schemeClr val="tx1"/>
                </a:solidFill>
                <a:latin typeface="標楷體" panose="03000509000000000000" pitchFamily="65" charset="-120"/>
                <a:ea typeface="標楷體" panose="03000509000000000000" pitchFamily="65" charset="-120"/>
              </a:rPr>
              <a:t>14</a:t>
            </a:r>
            <a:r>
              <a:rPr lang="zh-TW" altLang="en-US" sz="4000" dirty="0" smtClean="0">
                <a:solidFill>
                  <a:schemeClr val="tx1"/>
                </a:solidFill>
                <a:latin typeface="標楷體" panose="03000509000000000000" pitchFamily="65" charset="-120"/>
                <a:ea typeface="標楷體" panose="03000509000000000000" pitchFamily="65" charset="-120"/>
              </a:rPr>
              <a:t>天養成計畫</a:t>
            </a:r>
            <a:r>
              <a:rPr lang="zh-TW" altLang="en-US" sz="4000" dirty="0" smtClean="0">
                <a:solidFill>
                  <a:schemeClr val="tx1"/>
                </a:solidFill>
                <a:latin typeface="新細明體"/>
                <a:ea typeface="新細明體"/>
              </a:rPr>
              <a:t>」</a:t>
            </a:r>
            <a:r>
              <a:rPr lang="zh-TW" altLang="en-US" sz="4000" dirty="0">
                <a:solidFill>
                  <a:schemeClr val="tx1"/>
                </a:solidFill>
                <a:latin typeface="標楷體" panose="03000509000000000000" pitchFamily="65" charset="-120"/>
                <a:ea typeface="標楷體" panose="03000509000000000000" pitchFamily="65" charset="-120"/>
              </a:rPr>
              <a:t>暑假</a:t>
            </a:r>
            <a:r>
              <a:rPr lang="zh-TW" altLang="en-US" sz="4000" dirty="0" smtClean="0">
                <a:solidFill>
                  <a:schemeClr val="tx1"/>
                </a:solidFill>
                <a:latin typeface="標楷體" panose="03000509000000000000" pitchFamily="65" charset="-120"/>
                <a:ea typeface="標楷體" panose="03000509000000000000" pitchFamily="65" charset="-120"/>
              </a:rPr>
              <a:t>作業</a:t>
            </a:r>
            <a:endParaRPr lang="en-US" altLang="zh-TW" sz="4000" dirty="0" smtClean="0">
              <a:solidFill>
                <a:schemeClr val="tx1"/>
              </a:solidFill>
              <a:latin typeface="標楷體" panose="03000509000000000000" pitchFamily="65" charset="-120"/>
              <a:ea typeface="標楷體" panose="03000509000000000000" pitchFamily="65" charset="-120"/>
            </a:endParaRPr>
          </a:p>
          <a:p>
            <a:pPr>
              <a:defRPr/>
            </a:pPr>
            <a:r>
              <a:rPr lang="zh-TW" altLang="en-US" sz="4000" dirty="0">
                <a:solidFill>
                  <a:schemeClr val="tx1"/>
                </a:solidFill>
                <a:latin typeface="標楷體" panose="03000509000000000000" pitchFamily="65" charset="-120"/>
                <a:ea typeface="標楷體" panose="03000509000000000000" pitchFamily="65" charset="-120"/>
              </a:rPr>
              <a:t>開學</a:t>
            </a:r>
            <a:r>
              <a:rPr lang="zh-TW" altLang="en-US" sz="4000" dirty="0" smtClean="0">
                <a:solidFill>
                  <a:schemeClr val="tx1"/>
                </a:solidFill>
                <a:latin typeface="標楷體" panose="03000509000000000000" pitchFamily="65" charset="-120"/>
                <a:ea typeface="標楷體" panose="03000509000000000000" pitchFamily="65" charset="-120"/>
              </a:rPr>
              <a:t>後，由衛生組收</a:t>
            </a:r>
            <a:r>
              <a:rPr lang="en-US" altLang="zh-TW" sz="4000" dirty="0" smtClean="0">
                <a:solidFill>
                  <a:schemeClr val="tx1"/>
                </a:solidFill>
                <a:latin typeface="標楷體" panose="03000509000000000000" pitchFamily="65" charset="-120"/>
                <a:ea typeface="標楷體" panose="03000509000000000000" pitchFamily="65" charset="-120"/>
              </a:rPr>
              <a:t>!</a:t>
            </a:r>
            <a:endParaRPr lang="en-US" altLang="zh-TW" sz="4000" dirty="0">
              <a:solidFill>
                <a:schemeClr val="tx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1578291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179388" y="188913"/>
            <a:ext cx="8785225" cy="6553200"/>
          </a:xfrm>
          <a:prstGeom prst="rect">
            <a:avLst/>
          </a:prstGeom>
          <a:noFill/>
          <a:ln>
            <a:noFill/>
          </a:ln>
          <a:effectLst/>
          <a:extLst/>
        </p:spPr>
        <p:txBody>
          <a:bodyPr lIns="90000" tIns="45000" rIns="90000" bIns="45000"/>
          <a:lstStyle>
            <a:lvl1pPr marL="342900" indent="-341313" algn="l" eaLnBrk="0">
              <a:lnSpc>
                <a:spcPct val="102000"/>
              </a:lnSpc>
              <a:spcAft>
                <a:spcPts val="1425"/>
              </a:spcAft>
              <a:tabLst>
                <a:tab pos="723900" algn="l"/>
                <a:tab pos="1447800" algn="l"/>
                <a:tab pos="2171700" algn="l"/>
                <a:tab pos="2895600" algn="l"/>
                <a:tab pos="3619500" algn="l"/>
                <a:tab pos="4343400" algn="l"/>
                <a:tab pos="5067300" algn="l"/>
                <a:tab pos="5791200" algn="l"/>
              </a:tabLst>
              <a:defRPr sz="3200">
                <a:solidFill>
                  <a:srgbClr val="2F7F95"/>
                </a:solidFill>
                <a:latin typeface="Calibri" pitchFamily="34" charset="0"/>
                <a:ea typeface="Microsoft YaHei" pitchFamily="34" charset="-122"/>
              </a:defRPr>
            </a:lvl1pPr>
            <a:lvl2pPr algn="l" eaLnBrk="0">
              <a:lnSpc>
                <a:spcPct val="102000"/>
              </a:lnSpc>
              <a:spcAft>
                <a:spcPts val="1138"/>
              </a:spcAft>
              <a:tabLst>
                <a:tab pos="723900" algn="l"/>
                <a:tab pos="1447800" algn="l"/>
                <a:tab pos="2171700" algn="l"/>
                <a:tab pos="2895600" algn="l"/>
                <a:tab pos="3619500" algn="l"/>
                <a:tab pos="4343400" algn="l"/>
                <a:tab pos="5067300" algn="l"/>
                <a:tab pos="5791200" algn="l"/>
              </a:tabLst>
              <a:defRPr sz="2400">
                <a:solidFill>
                  <a:srgbClr val="2F7F95"/>
                </a:solidFill>
                <a:latin typeface="Calibri" pitchFamily="34" charset="0"/>
                <a:ea typeface="Microsoft YaHei" pitchFamily="34" charset="-122"/>
              </a:defRPr>
            </a:lvl2pPr>
            <a:lvl3pPr algn="l" eaLnBrk="0">
              <a:lnSpc>
                <a:spcPct val="102000"/>
              </a:lnSpc>
              <a:spcAft>
                <a:spcPts val="850"/>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3pPr>
            <a:lvl4pPr algn="l" eaLnBrk="0">
              <a:lnSpc>
                <a:spcPct val="102000"/>
              </a:lnSpc>
              <a:spcAft>
                <a:spcPts val="575"/>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4pPr>
            <a:lvl5pPr algn="l" eaLnBrk="0">
              <a:lnSpc>
                <a:spcPct val="102000"/>
              </a:lnSpc>
              <a:spcAft>
                <a:spcPts val="288"/>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5pPr>
            <a:lvl6pPr marL="25146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6pPr>
            <a:lvl7pPr marL="29718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7pPr>
            <a:lvl8pPr marL="34290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8pPr>
            <a:lvl9pPr marL="38862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9pPr>
          </a:lstStyle>
          <a:p>
            <a:pPr>
              <a:defRPr/>
            </a:pPr>
            <a:r>
              <a:rPr lang="zh-TW" altLang="en-US" sz="4000" u="sng" dirty="0" smtClean="0">
                <a:solidFill>
                  <a:schemeClr val="tx1"/>
                </a:solidFill>
                <a:latin typeface="標楷體" panose="03000509000000000000" pitchFamily="65" charset="-120"/>
                <a:ea typeface="標楷體" panose="03000509000000000000" pitchFamily="65" charset="-120"/>
              </a:rPr>
              <a:t>三、防疫</a:t>
            </a:r>
            <a:endParaRPr lang="en-US" altLang="zh-TW" sz="4000" u="sng" dirty="0" smtClean="0">
              <a:solidFill>
                <a:schemeClr val="tx1"/>
              </a:solidFill>
              <a:latin typeface="標楷體" panose="03000509000000000000" pitchFamily="65" charset="-120"/>
              <a:ea typeface="標楷體" panose="03000509000000000000" pitchFamily="65" charset="-120"/>
            </a:endParaRPr>
          </a:p>
          <a:p>
            <a:pPr marL="744537" indent="-742950">
              <a:buFont typeface="+mj-lt"/>
              <a:buAutoNum type="arabicPeriod"/>
              <a:defRPr/>
            </a:pPr>
            <a:r>
              <a:rPr lang="zh-TW" altLang="en-US" sz="2800" dirty="0" smtClean="0">
                <a:solidFill>
                  <a:srgbClr val="FF0000"/>
                </a:solidFill>
                <a:latin typeface="標楷體" panose="03000509000000000000" pitchFamily="65" charset="-120"/>
                <a:ea typeface="標楷體" panose="03000509000000000000" pitchFamily="65" charset="-120"/>
              </a:rPr>
              <a:t>登革熱</a:t>
            </a:r>
            <a:r>
              <a:rPr lang="en-US" altLang="zh-TW" sz="2800" dirty="0" smtClean="0">
                <a:solidFill>
                  <a:srgbClr val="FF0000"/>
                </a:solidFill>
                <a:latin typeface="標楷體" panose="03000509000000000000" pitchFamily="65" charset="-120"/>
                <a:ea typeface="標楷體" panose="03000509000000000000" pitchFamily="65" charset="-120"/>
              </a:rPr>
              <a:t>:</a:t>
            </a:r>
            <a:r>
              <a:rPr lang="zh-TW" altLang="zh-TW" sz="2800" dirty="0" smtClean="0">
                <a:solidFill>
                  <a:schemeClr val="tx1"/>
                </a:solidFill>
                <a:latin typeface="標楷體" panose="03000509000000000000" pitchFamily="65" charset="-120"/>
                <a:ea typeface="標楷體" panose="03000509000000000000" pitchFamily="65" charset="-120"/>
              </a:rPr>
              <a:t>為</a:t>
            </a:r>
            <a:r>
              <a:rPr lang="zh-TW" altLang="zh-TW" sz="2800" dirty="0">
                <a:solidFill>
                  <a:schemeClr val="tx1"/>
                </a:solidFill>
                <a:latin typeface="標楷體" panose="03000509000000000000" pitchFamily="65" charset="-120"/>
                <a:ea typeface="標楷體" panose="03000509000000000000" pitchFamily="65" charset="-120"/>
              </a:rPr>
              <a:t>避免放假期間孳生病媒蚊，放假前請清除教室、走廊及外掃區的積水容器，放學前請確認所有掃具妥善收好</a:t>
            </a:r>
            <a:r>
              <a:rPr lang="zh-TW" altLang="zh-TW" sz="2800" dirty="0" smtClean="0">
                <a:solidFill>
                  <a:schemeClr val="tx1"/>
                </a:solidFill>
                <a:latin typeface="標楷體" panose="03000509000000000000" pitchFamily="65" charset="-120"/>
                <a:ea typeface="標楷體" panose="03000509000000000000" pitchFamily="65" charset="-120"/>
              </a:rPr>
              <a:t>。</a:t>
            </a:r>
            <a:endParaRPr lang="en-US" altLang="zh-TW" sz="2800" dirty="0" smtClean="0">
              <a:solidFill>
                <a:schemeClr val="tx1"/>
              </a:solidFill>
              <a:latin typeface="標楷體" panose="03000509000000000000" pitchFamily="65" charset="-120"/>
              <a:ea typeface="標楷體" panose="03000509000000000000" pitchFamily="65" charset="-120"/>
            </a:endParaRPr>
          </a:p>
          <a:p>
            <a:pPr marL="744537" indent="-742950">
              <a:buFont typeface="+mj-lt"/>
              <a:buAutoNum type="arabicPeriod"/>
              <a:defRPr/>
            </a:pPr>
            <a:r>
              <a:rPr lang="zh-TW" altLang="en-US" sz="2800" dirty="0" smtClean="0">
                <a:solidFill>
                  <a:schemeClr val="tx1"/>
                </a:solidFill>
                <a:latin typeface="標楷體" panose="03000509000000000000" pitchFamily="65" charset="-120"/>
                <a:ea typeface="標楷體" panose="03000509000000000000" pitchFamily="65" charset="-120"/>
              </a:rPr>
              <a:t>暑期返鄉探親及旅遊，請做好防蚊措施，自流行區回國，若出現相關症狀，就醫時，請說明旅遊史，避免境外移入。</a:t>
            </a:r>
            <a:endParaRPr lang="en-US" altLang="zh-TW" sz="2800" dirty="0" smtClean="0">
              <a:solidFill>
                <a:schemeClr val="tx1"/>
              </a:solidFill>
              <a:latin typeface="標楷體" panose="03000509000000000000" pitchFamily="65" charset="-120"/>
              <a:ea typeface="標楷體" panose="03000509000000000000" pitchFamily="65" charset="-120"/>
            </a:endParaRPr>
          </a:p>
          <a:p>
            <a:pPr marL="744537" indent="-742950">
              <a:buFont typeface="+mj-lt"/>
              <a:buAutoNum type="arabicPeriod"/>
              <a:defRPr/>
            </a:pPr>
            <a:r>
              <a:rPr lang="zh-TW" altLang="en-US" sz="2800" dirty="0" smtClean="0">
                <a:solidFill>
                  <a:schemeClr val="tx1"/>
                </a:solidFill>
                <a:latin typeface="標楷體" panose="03000509000000000000" pitchFamily="65" charset="-120"/>
                <a:ea typeface="標楷體" panose="03000509000000000000" pitchFamily="65" charset="-120"/>
              </a:rPr>
              <a:t>衛生學習單，開學後由新班級老師收。</a:t>
            </a:r>
            <a:endParaRPr lang="en-US" altLang="zh-TW" sz="2800" dirty="0" smtClean="0">
              <a:solidFill>
                <a:schemeClr val="tx1"/>
              </a:solidFill>
              <a:latin typeface="標楷體" panose="03000509000000000000" pitchFamily="65" charset="-120"/>
              <a:ea typeface="標楷體" panose="03000509000000000000" pitchFamily="65" charset="-120"/>
            </a:endParaRPr>
          </a:p>
          <a:p>
            <a:pPr>
              <a:defRPr/>
            </a:pPr>
            <a:r>
              <a:rPr lang="zh-TW" altLang="en-US" sz="4000" u="sng" dirty="0">
                <a:solidFill>
                  <a:schemeClr val="tx1"/>
                </a:solidFill>
                <a:latin typeface="標楷體" panose="03000509000000000000" pitchFamily="65" charset="-120"/>
                <a:ea typeface="標楷體" panose="03000509000000000000" pitchFamily="65" charset="-120"/>
              </a:rPr>
              <a:t>四、百萬家庭節電比賽</a:t>
            </a:r>
            <a:endParaRPr lang="en-US" altLang="zh-TW" sz="4000" u="sng" dirty="0">
              <a:solidFill>
                <a:schemeClr val="tx1"/>
              </a:solidFill>
              <a:latin typeface="標楷體" panose="03000509000000000000" pitchFamily="65" charset="-120"/>
              <a:ea typeface="標楷體" panose="03000509000000000000" pitchFamily="65" charset="-120"/>
            </a:endParaRPr>
          </a:p>
          <a:p>
            <a:pPr>
              <a:defRPr/>
            </a:pPr>
            <a:r>
              <a:rPr lang="zh-TW" altLang="en-US" sz="2800" dirty="0" smtClean="0">
                <a:solidFill>
                  <a:schemeClr val="tx1"/>
                </a:solidFill>
                <a:latin typeface="標楷體" panose="03000509000000000000" pitchFamily="65" charset="-120"/>
                <a:ea typeface="標楷體" panose="03000509000000000000" pitchFamily="65" charset="-120"/>
              </a:rPr>
              <a:t>  感謝</a:t>
            </a:r>
            <a:r>
              <a:rPr lang="zh-TW" altLang="en-US" sz="2800" dirty="0">
                <a:solidFill>
                  <a:schemeClr val="tx1"/>
                </a:solidFill>
                <a:latin typeface="標楷體" panose="03000509000000000000" pitchFamily="65" charset="-120"/>
                <a:ea typeface="標楷體" panose="03000509000000000000" pitchFamily="65" charset="-120"/>
              </a:rPr>
              <a:t>老師們共襄盛舉</a:t>
            </a:r>
            <a:r>
              <a:rPr lang="zh-TW" altLang="en-US" sz="2800" dirty="0" smtClean="0">
                <a:solidFill>
                  <a:schemeClr val="tx1"/>
                </a:solidFill>
                <a:latin typeface="標楷體" panose="03000509000000000000" pitchFamily="65" charset="-120"/>
                <a:ea typeface="標楷體" panose="03000509000000000000" pitchFamily="65" charset="-120"/>
              </a:rPr>
              <a:t>，方能獲獎協助校內設備維修及活動經費，</a:t>
            </a:r>
            <a:r>
              <a:rPr lang="en-US" altLang="zh-TW" sz="2800" dirty="0" smtClean="0">
                <a:solidFill>
                  <a:schemeClr val="tx1"/>
                </a:solidFill>
                <a:latin typeface="標楷體" panose="03000509000000000000" pitchFamily="65" charset="-120"/>
                <a:ea typeface="標楷體" panose="03000509000000000000" pitchFamily="65" charset="-120"/>
              </a:rPr>
              <a:t>2019</a:t>
            </a:r>
            <a:r>
              <a:rPr lang="zh-TW" altLang="en-US" sz="2800" dirty="0">
                <a:solidFill>
                  <a:schemeClr val="tx1"/>
                </a:solidFill>
                <a:latin typeface="標楷體" panose="03000509000000000000" pitchFamily="65" charset="-120"/>
                <a:ea typeface="標楷體" panose="03000509000000000000" pitchFamily="65" charset="-120"/>
              </a:rPr>
              <a:t>雖沒再辦第二屆節電比賽，但校內節電活動會持續</a:t>
            </a:r>
            <a:r>
              <a:rPr lang="zh-TW" altLang="en-US" sz="2800" dirty="0" smtClean="0">
                <a:solidFill>
                  <a:schemeClr val="tx1"/>
                </a:solidFill>
                <a:latin typeface="標楷體" panose="03000509000000000000" pitchFamily="65" charset="-120"/>
                <a:ea typeface="標楷體" panose="03000509000000000000" pitchFamily="65" charset="-120"/>
              </a:rPr>
              <a:t>推動唷</a:t>
            </a:r>
            <a:r>
              <a:rPr lang="en-US" altLang="zh-TW" sz="2800" dirty="0" smtClean="0">
                <a:solidFill>
                  <a:schemeClr val="tx1"/>
                </a:solidFill>
                <a:latin typeface="標楷體" panose="03000509000000000000" pitchFamily="65" charset="-120"/>
                <a:ea typeface="標楷體" panose="03000509000000000000" pitchFamily="65" charset="-120"/>
              </a:rPr>
              <a:t>!</a:t>
            </a:r>
            <a:endParaRPr lang="en-US" altLang="zh-TW" sz="2800" dirty="0">
              <a:solidFill>
                <a:schemeClr val="tx1"/>
              </a:solidFill>
              <a:latin typeface="標楷體" panose="03000509000000000000" pitchFamily="65" charset="-120"/>
              <a:ea typeface="標楷體" panose="03000509000000000000" pitchFamily="65" charset="-12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34925" y="0"/>
            <a:ext cx="9109075" cy="6742113"/>
          </a:xfrm>
          <a:prstGeom prst="rect">
            <a:avLst/>
          </a:prstGeom>
          <a:noFill/>
          <a:ln>
            <a:noFill/>
          </a:ln>
          <a:effectLst/>
          <a:extLst/>
        </p:spPr>
        <p:txBody>
          <a:bodyPr lIns="90000" tIns="45000" rIns="90000" bIns="45000"/>
          <a:lstStyle>
            <a:lvl1pPr marL="342900" indent="-341313" algn="l" eaLnBrk="0">
              <a:lnSpc>
                <a:spcPct val="102000"/>
              </a:lnSpc>
              <a:spcAft>
                <a:spcPts val="1425"/>
              </a:spcAft>
              <a:tabLst>
                <a:tab pos="723900" algn="l"/>
                <a:tab pos="1447800" algn="l"/>
                <a:tab pos="2171700" algn="l"/>
                <a:tab pos="2895600" algn="l"/>
                <a:tab pos="3619500" algn="l"/>
                <a:tab pos="4343400" algn="l"/>
                <a:tab pos="5067300" algn="l"/>
                <a:tab pos="5791200" algn="l"/>
              </a:tabLst>
              <a:defRPr sz="3200">
                <a:solidFill>
                  <a:srgbClr val="2F7F95"/>
                </a:solidFill>
                <a:latin typeface="Calibri" pitchFamily="34" charset="0"/>
                <a:ea typeface="Microsoft YaHei" pitchFamily="34" charset="-122"/>
              </a:defRPr>
            </a:lvl1pPr>
            <a:lvl2pPr algn="l" eaLnBrk="0">
              <a:lnSpc>
                <a:spcPct val="102000"/>
              </a:lnSpc>
              <a:spcAft>
                <a:spcPts val="1138"/>
              </a:spcAft>
              <a:tabLst>
                <a:tab pos="723900" algn="l"/>
                <a:tab pos="1447800" algn="l"/>
                <a:tab pos="2171700" algn="l"/>
                <a:tab pos="2895600" algn="l"/>
                <a:tab pos="3619500" algn="l"/>
                <a:tab pos="4343400" algn="l"/>
                <a:tab pos="5067300" algn="l"/>
                <a:tab pos="5791200" algn="l"/>
              </a:tabLst>
              <a:defRPr sz="2400">
                <a:solidFill>
                  <a:srgbClr val="2F7F95"/>
                </a:solidFill>
                <a:latin typeface="Calibri" pitchFamily="34" charset="0"/>
                <a:ea typeface="Microsoft YaHei" pitchFamily="34" charset="-122"/>
              </a:defRPr>
            </a:lvl2pPr>
            <a:lvl3pPr algn="l" eaLnBrk="0">
              <a:lnSpc>
                <a:spcPct val="102000"/>
              </a:lnSpc>
              <a:spcAft>
                <a:spcPts val="850"/>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3pPr>
            <a:lvl4pPr algn="l" eaLnBrk="0">
              <a:lnSpc>
                <a:spcPct val="102000"/>
              </a:lnSpc>
              <a:spcAft>
                <a:spcPts val="575"/>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4pPr>
            <a:lvl5pPr algn="l" eaLnBrk="0">
              <a:lnSpc>
                <a:spcPct val="102000"/>
              </a:lnSpc>
              <a:spcAft>
                <a:spcPts val="288"/>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5pPr>
            <a:lvl6pPr marL="25146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6pPr>
            <a:lvl7pPr marL="29718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7pPr>
            <a:lvl8pPr marL="34290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8pPr>
            <a:lvl9pPr marL="38862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9pPr>
          </a:lstStyle>
          <a:p>
            <a:pPr>
              <a:defRPr/>
            </a:pPr>
            <a:r>
              <a:rPr lang="zh-TW" altLang="en-US" sz="4000" dirty="0" smtClean="0">
                <a:solidFill>
                  <a:schemeClr val="tx1"/>
                </a:solidFill>
                <a:latin typeface="標楷體" panose="03000509000000000000" pitchFamily="65" charset="-120"/>
                <a:ea typeface="標楷體" panose="03000509000000000000" pitchFamily="65" charset="-120"/>
              </a:rPr>
              <a:t>五、資源回收</a:t>
            </a:r>
            <a:r>
              <a:rPr lang="zh-TW" altLang="en-US" sz="4000" dirty="0">
                <a:solidFill>
                  <a:schemeClr val="tx1"/>
                </a:solidFill>
                <a:latin typeface="標楷體" panose="03000509000000000000" pitchFamily="65" charset="-120"/>
                <a:ea typeface="標楷體" panose="03000509000000000000" pitchFamily="65" charset="-120"/>
              </a:rPr>
              <a:t>相關</a:t>
            </a:r>
            <a:r>
              <a:rPr lang="zh-TW" altLang="en-US" sz="4000" dirty="0" smtClean="0">
                <a:solidFill>
                  <a:schemeClr val="tx1"/>
                </a:solidFill>
                <a:latin typeface="標楷體" panose="03000509000000000000" pitchFamily="65" charset="-120"/>
                <a:ea typeface="標楷體" panose="03000509000000000000" pitchFamily="65" charset="-120"/>
              </a:rPr>
              <a:t>政策</a:t>
            </a:r>
            <a:endParaRPr lang="en-US" altLang="zh-TW" sz="4000" dirty="0" smtClean="0">
              <a:solidFill>
                <a:schemeClr val="tx1"/>
              </a:solidFill>
              <a:latin typeface="標楷體" panose="03000509000000000000" pitchFamily="65" charset="-120"/>
              <a:ea typeface="標楷體" panose="03000509000000000000" pitchFamily="65" charset="-120"/>
            </a:endParaRPr>
          </a:p>
          <a:p>
            <a:pPr marL="515937" indent="-514350">
              <a:buFontTx/>
              <a:buAutoNum type="arabicParenBoth"/>
              <a:defRPr/>
            </a:pPr>
            <a:r>
              <a:rPr lang="zh-TW" altLang="en-US" sz="2800" dirty="0" smtClean="0">
                <a:solidFill>
                  <a:schemeClr val="tx1"/>
                </a:solidFill>
                <a:latin typeface="標楷體" panose="03000509000000000000" pitchFamily="65" charset="-120"/>
                <a:ea typeface="標楷體" panose="03000509000000000000" pitchFamily="65" charset="-120"/>
              </a:rPr>
              <a:t>請確實進行垃圾分類</a:t>
            </a:r>
            <a:r>
              <a:rPr lang="en-US" altLang="zh-TW" sz="2800" dirty="0" smtClean="0">
                <a:solidFill>
                  <a:schemeClr val="tx1"/>
                </a:solidFill>
                <a:latin typeface="標楷體" panose="03000509000000000000" pitchFamily="65" charset="-120"/>
                <a:ea typeface="標楷體" panose="03000509000000000000" pitchFamily="65" charset="-120"/>
              </a:rPr>
              <a:t>:</a:t>
            </a:r>
          </a:p>
          <a:p>
            <a:pPr marL="1587" indent="0">
              <a:defRPr/>
            </a:pPr>
            <a:r>
              <a:rPr lang="zh-TW" altLang="en-US" sz="2800" dirty="0" smtClean="0">
                <a:solidFill>
                  <a:schemeClr val="tx1"/>
                </a:solidFill>
                <a:latin typeface="標楷體" panose="03000509000000000000" pitchFamily="65" charset="-120"/>
                <a:ea typeface="標楷體" panose="03000509000000000000" pitchFamily="65" charset="-120"/>
              </a:rPr>
              <a:t>環保局發現學校內一般垃圾子車裡，資源回收</a:t>
            </a:r>
            <a:r>
              <a:rPr lang="zh-TW" altLang="en-US" sz="2800" dirty="0">
                <a:solidFill>
                  <a:schemeClr val="tx1"/>
                </a:solidFill>
                <a:latin typeface="標楷體" panose="03000509000000000000" pitchFamily="65" charset="-120"/>
                <a:ea typeface="標楷體" panose="03000509000000000000" pitchFamily="65" charset="-120"/>
              </a:rPr>
              <a:t>物過多</a:t>
            </a:r>
            <a:r>
              <a:rPr lang="zh-TW" altLang="en-US" sz="2800" dirty="0" smtClean="0">
                <a:solidFill>
                  <a:schemeClr val="tx1"/>
                </a:solidFill>
                <a:latin typeface="標楷體" panose="03000509000000000000" pitchFamily="65" charset="-120"/>
                <a:ea typeface="標楷體" panose="03000509000000000000" pitchFamily="65" charset="-120"/>
              </a:rPr>
              <a:t>，未來將不定期派</a:t>
            </a:r>
            <a:r>
              <a:rPr lang="zh-TW" altLang="en-US" sz="2800" dirty="0">
                <a:solidFill>
                  <a:schemeClr val="tx1"/>
                </a:solidFill>
                <a:latin typeface="標楷體" panose="03000509000000000000" pitchFamily="65" charset="-120"/>
                <a:ea typeface="標楷體" panose="03000509000000000000" pitchFamily="65" charset="-120"/>
              </a:rPr>
              <a:t>人到校巡檢</a:t>
            </a:r>
            <a:r>
              <a:rPr lang="zh-TW" altLang="en-US" sz="2800" dirty="0" smtClean="0">
                <a:solidFill>
                  <a:schemeClr val="tx1"/>
                </a:solidFill>
                <a:latin typeface="標楷體" panose="03000509000000000000" pitchFamily="65" charset="-120"/>
                <a:ea typeface="標楷體" panose="03000509000000000000" pitchFamily="65" charset="-120"/>
              </a:rPr>
              <a:t>，若未改善，將</a:t>
            </a:r>
            <a:r>
              <a:rPr lang="zh-TW" altLang="en-US" sz="2800" dirty="0">
                <a:solidFill>
                  <a:schemeClr val="tx1"/>
                </a:solidFill>
                <a:latin typeface="標楷體" panose="03000509000000000000" pitchFamily="65" charset="-120"/>
                <a:ea typeface="標楷體" panose="03000509000000000000" pitchFamily="65" charset="-120"/>
              </a:rPr>
              <a:t>進行罰款或拒載垃圾子車。</a:t>
            </a:r>
            <a:endParaRPr lang="en-US" altLang="zh-TW" sz="2800" dirty="0" smtClean="0">
              <a:solidFill>
                <a:schemeClr val="tx1"/>
              </a:solidFill>
              <a:latin typeface="標楷體" panose="03000509000000000000" pitchFamily="65" charset="-120"/>
              <a:ea typeface="標楷體" panose="03000509000000000000" pitchFamily="65" charset="-120"/>
            </a:endParaRPr>
          </a:p>
          <a:p>
            <a:pPr marL="1587" indent="0">
              <a:defRPr/>
            </a:pPr>
            <a:r>
              <a:rPr lang="en-US" altLang="zh-TW" sz="2800" dirty="0" smtClean="0">
                <a:solidFill>
                  <a:schemeClr val="tx1"/>
                </a:solidFill>
                <a:latin typeface="標楷體" panose="03000509000000000000" pitchFamily="65" charset="-120"/>
                <a:ea typeface="標楷體" panose="03000509000000000000" pitchFamily="65" charset="-120"/>
              </a:rPr>
              <a:t>(</a:t>
            </a:r>
            <a:r>
              <a:rPr lang="en-US" altLang="zh-TW" sz="2800" dirty="0">
                <a:solidFill>
                  <a:schemeClr val="tx1"/>
                </a:solidFill>
                <a:latin typeface="標楷體" panose="03000509000000000000" pitchFamily="65" charset="-120"/>
                <a:ea typeface="標楷體" panose="03000509000000000000" pitchFamily="65" charset="-120"/>
              </a:rPr>
              <a:t>2) </a:t>
            </a:r>
            <a:r>
              <a:rPr lang="zh-TW" altLang="en-US" sz="2800" dirty="0">
                <a:solidFill>
                  <a:schemeClr val="tx1"/>
                </a:solidFill>
                <a:latin typeface="標楷體" panose="03000509000000000000" pitchFamily="65" charset="-120"/>
                <a:ea typeface="標楷體" panose="03000509000000000000" pitchFamily="65" charset="-120"/>
              </a:rPr>
              <a:t>「一次用塑膠吸管限制使用對象及實施方式」自</a:t>
            </a:r>
            <a:r>
              <a:rPr lang="en-US" altLang="zh-TW" sz="2800" dirty="0">
                <a:solidFill>
                  <a:schemeClr val="tx1"/>
                </a:solidFill>
                <a:latin typeface="標楷體" panose="03000509000000000000" pitchFamily="65" charset="-120"/>
                <a:ea typeface="標楷體" panose="03000509000000000000" pitchFamily="65" charset="-120"/>
              </a:rPr>
              <a:t>108</a:t>
            </a:r>
            <a:r>
              <a:rPr lang="zh-TW" altLang="en-US" sz="2800" dirty="0">
                <a:solidFill>
                  <a:schemeClr val="tx1"/>
                </a:solidFill>
                <a:latin typeface="標楷體" panose="03000509000000000000" pitchFamily="65" charset="-120"/>
                <a:ea typeface="標楷體" panose="03000509000000000000" pitchFamily="65" charset="-120"/>
              </a:rPr>
              <a:t>年</a:t>
            </a:r>
            <a:r>
              <a:rPr lang="en-US" altLang="zh-TW" sz="2800" dirty="0">
                <a:solidFill>
                  <a:schemeClr val="tx1"/>
                </a:solidFill>
                <a:latin typeface="標楷體" panose="03000509000000000000" pitchFamily="65" charset="-120"/>
                <a:ea typeface="標楷體" panose="03000509000000000000" pitchFamily="65" charset="-120"/>
              </a:rPr>
              <a:t>7</a:t>
            </a:r>
            <a:r>
              <a:rPr lang="zh-TW" altLang="en-US" sz="2800" dirty="0">
                <a:solidFill>
                  <a:schemeClr val="tx1"/>
                </a:solidFill>
                <a:latin typeface="標楷體" panose="03000509000000000000" pitchFamily="65" charset="-120"/>
                <a:ea typeface="標楷體" panose="03000509000000000000" pitchFamily="65" charset="-120"/>
              </a:rPr>
              <a:t>月</a:t>
            </a:r>
            <a:r>
              <a:rPr lang="en-US" altLang="zh-TW" sz="2800" dirty="0">
                <a:solidFill>
                  <a:schemeClr val="tx1"/>
                </a:solidFill>
                <a:latin typeface="標楷體" panose="03000509000000000000" pitchFamily="65" charset="-120"/>
                <a:ea typeface="標楷體" panose="03000509000000000000" pitchFamily="65" charset="-120"/>
              </a:rPr>
              <a:t>1</a:t>
            </a:r>
            <a:r>
              <a:rPr lang="zh-TW" altLang="en-US" sz="2800" dirty="0">
                <a:solidFill>
                  <a:schemeClr val="tx1"/>
                </a:solidFill>
                <a:latin typeface="標楷體" panose="03000509000000000000" pitchFamily="65" charset="-120"/>
                <a:ea typeface="標楷體" panose="03000509000000000000" pitchFamily="65" charset="-120"/>
              </a:rPr>
              <a:t>日起</a:t>
            </a:r>
            <a:r>
              <a:rPr lang="zh-TW" altLang="en-US" sz="2800" dirty="0" smtClean="0">
                <a:solidFill>
                  <a:schemeClr val="tx1"/>
                </a:solidFill>
                <a:latin typeface="標楷體" panose="03000509000000000000" pitchFamily="65" charset="-120"/>
                <a:ea typeface="標楷體" panose="03000509000000000000" pitchFamily="65" charset="-120"/>
              </a:rPr>
              <a:t>生效。</a:t>
            </a:r>
            <a:endParaRPr lang="en-US" altLang="zh-TW" sz="2800" dirty="0" smtClean="0">
              <a:solidFill>
                <a:schemeClr val="tx1"/>
              </a:solidFill>
              <a:latin typeface="標楷體" panose="03000509000000000000" pitchFamily="65" charset="-120"/>
              <a:ea typeface="標楷體" panose="03000509000000000000" pitchFamily="65" charset="-120"/>
            </a:endParaRPr>
          </a:p>
          <a:p>
            <a:pPr marL="1587" indent="0">
              <a:defRPr/>
            </a:pPr>
            <a:r>
              <a:rPr lang="zh-TW" altLang="en-US" sz="2800" dirty="0" smtClean="0">
                <a:solidFill>
                  <a:schemeClr val="tx1"/>
                </a:solidFill>
                <a:latin typeface="標楷體" panose="03000509000000000000" pitchFamily="65" charset="-120"/>
                <a:ea typeface="標楷體" panose="03000509000000000000" pitchFamily="65" charset="-120"/>
              </a:rPr>
              <a:t>限制</a:t>
            </a:r>
            <a:r>
              <a:rPr lang="zh-TW" altLang="en-US" sz="2800" dirty="0">
                <a:solidFill>
                  <a:schemeClr val="tx1"/>
                </a:solidFill>
                <a:latin typeface="標楷體" panose="03000509000000000000" pitchFamily="65" charset="-120"/>
                <a:ea typeface="標楷體" panose="03000509000000000000" pitchFamily="65" charset="-120"/>
              </a:rPr>
              <a:t>使用對象：政府部門、學校、百貨公司及購物中心、連鎖速食店</a:t>
            </a:r>
            <a:r>
              <a:rPr lang="zh-TW" altLang="en-US" sz="2800" dirty="0" smtClean="0">
                <a:solidFill>
                  <a:schemeClr val="tx1"/>
                </a:solidFill>
                <a:latin typeface="標楷體" panose="03000509000000000000" pitchFamily="65" charset="-120"/>
                <a:ea typeface="標楷體" panose="03000509000000000000" pitchFamily="65" charset="-120"/>
              </a:rPr>
              <a:t>。</a:t>
            </a:r>
            <a:endParaRPr lang="en-US" altLang="zh-TW" sz="2800" dirty="0">
              <a:solidFill>
                <a:schemeClr val="tx1"/>
              </a:solidFill>
              <a:latin typeface="標楷體" panose="03000509000000000000" pitchFamily="65" charset="-120"/>
              <a:ea typeface="標楷體" panose="03000509000000000000" pitchFamily="65" charset="-120"/>
            </a:endParaRPr>
          </a:p>
          <a:p>
            <a:pPr marL="1587" indent="0">
              <a:defRPr/>
            </a:pPr>
            <a:r>
              <a:rPr lang="zh-TW" altLang="en-US" sz="2800" dirty="0" smtClean="0">
                <a:solidFill>
                  <a:schemeClr val="tx1"/>
                </a:solidFill>
                <a:latin typeface="標楷體" panose="03000509000000000000" pitchFamily="65" charset="-120"/>
                <a:ea typeface="標楷體" panose="03000509000000000000" pitchFamily="65" charset="-120"/>
              </a:rPr>
              <a:t>實施</a:t>
            </a:r>
            <a:r>
              <a:rPr lang="zh-TW" altLang="en-US" sz="2800" dirty="0">
                <a:solidFill>
                  <a:schemeClr val="tx1"/>
                </a:solidFill>
                <a:latin typeface="標楷體" panose="03000509000000000000" pitchFamily="65" charset="-120"/>
                <a:ea typeface="標楷體" panose="03000509000000000000" pitchFamily="65" charset="-120"/>
              </a:rPr>
              <a:t>方式：內用不得提供一次用塑膠吸管</a:t>
            </a:r>
            <a:r>
              <a:rPr lang="zh-TW" altLang="en-US" sz="2800" dirty="0" smtClean="0">
                <a:solidFill>
                  <a:schemeClr val="tx1"/>
                </a:solidFill>
                <a:latin typeface="標楷體" panose="03000509000000000000" pitchFamily="65" charset="-120"/>
                <a:ea typeface="標楷體" panose="03000509000000000000" pitchFamily="65" charset="-120"/>
              </a:rPr>
              <a:t>。</a:t>
            </a:r>
            <a:endParaRPr lang="en-US" altLang="zh-TW" sz="2800" dirty="0" smtClean="0">
              <a:solidFill>
                <a:schemeClr val="tx1"/>
              </a:solidFill>
              <a:latin typeface="標楷體" panose="03000509000000000000" pitchFamily="65" charset="-120"/>
              <a:ea typeface="標楷體" panose="03000509000000000000" pitchFamily="65" charset="-120"/>
            </a:endParaRPr>
          </a:p>
          <a:p>
            <a:pPr marL="1587" indent="0">
              <a:defRPr/>
            </a:pPr>
            <a:r>
              <a:rPr lang="zh-TW" altLang="en-US" sz="2800" dirty="0" smtClean="0">
                <a:solidFill>
                  <a:srgbClr val="7030A0"/>
                </a:solidFill>
                <a:latin typeface="華康POP1體W5" panose="040B0509000000000000" pitchFamily="81" charset="-120"/>
                <a:ea typeface="華康POP1體W5" panose="040B0509000000000000" pitchFamily="81" charset="-120"/>
              </a:rPr>
              <a:t>        衛生組感謝</a:t>
            </a:r>
            <a:r>
              <a:rPr lang="zh-TW" altLang="en-US" sz="2800" dirty="0">
                <a:solidFill>
                  <a:srgbClr val="7030A0"/>
                </a:solidFill>
                <a:latin typeface="華康POP1體W5" panose="040B0509000000000000" pitchFamily="81" charset="-120"/>
                <a:ea typeface="華康POP1體W5" panose="040B0509000000000000" pitchFamily="81" charset="-120"/>
              </a:rPr>
              <a:t>各位老師</a:t>
            </a:r>
            <a:r>
              <a:rPr lang="zh-TW" altLang="en-US" sz="2800" dirty="0" smtClean="0">
                <a:solidFill>
                  <a:srgbClr val="7030A0"/>
                </a:solidFill>
                <a:latin typeface="華康POP1體W5" panose="040B0509000000000000" pitchFamily="81" charset="-120"/>
                <a:ea typeface="華康POP1體W5" panose="040B0509000000000000" pitchFamily="81" charset="-120"/>
              </a:rPr>
              <a:t>的包涵與大立協助</a:t>
            </a:r>
            <a:endParaRPr lang="en-US" altLang="zh-TW" sz="2800" dirty="0">
              <a:solidFill>
                <a:srgbClr val="7030A0"/>
              </a:solidFill>
              <a:latin typeface="華康POP1體W5" panose="040B0509000000000000" pitchFamily="81" charset="-120"/>
              <a:ea typeface="華康POP1體W5" panose="040B0509000000000000" pitchFamily="81" charset="-120"/>
            </a:endParaRPr>
          </a:p>
          <a:p>
            <a:pPr marL="1587" indent="0">
              <a:defRPr/>
            </a:pPr>
            <a:r>
              <a:rPr lang="zh-TW" altLang="en-US" sz="2800" dirty="0">
                <a:solidFill>
                  <a:srgbClr val="7030A0"/>
                </a:solidFill>
                <a:latin typeface="華康POP1體W5" panose="040B0509000000000000" pitchFamily="81" charset="-120"/>
                <a:ea typeface="華康POP1體W5" panose="040B0509000000000000" pitchFamily="81" charset="-120"/>
              </a:rPr>
              <a:t>        </a:t>
            </a:r>
            <a:r>
              <a:rPr lang="zh-TW" altLang="en-US" sz="2800" dirty="0" smtClean="0">
                <a:solidFill>
                  <a:srgbClr val="7030A0"/>
                </a:solidFill>
                <a:latin typeface="華康POP1體W5" panose="040B0509000000000000" pitchFamily="81" charset="-120"/>
                <a:ea typeface="華康POP1體W5" panose="040B0509000000000000" pitchFamily="81" charset="-120"/>
              </a:rPr>
              <a:t>                       預祝大家暑假愉快！</a:t>
            </a:r>
            <a:endParaRPr lang="zh-TW" altLang="en-US" sz="2800" dirty="0">
              <a:solidFill>
                <a:srgbClr val="7030A0"/>
              </a:solidFill>
              <a:latin typeface="華康POP1體W5" panose="040B0509000000000000" pitchFamily="81" charset="-120"/>
              <a:ea typeface="華康POP1體W5" panose="040B0509000000000000" pitchFamily="81" charset="-120"/>
            </a:endParaRPr>
          </a:p>
          <a:p>
            <a:pPr marL="1587" indent="0">
              <a:defRPr/>
            </a:pPr>
            <a:endParaRPr lang="en-US" altLang="zh-TW" sz="2800" dirty="0" smtClean="0">
              <a:solidFill>
                <a:schemeClr val="tx1"/>
              </a:solidFill>
              <a:latin typeface="標楷體" panose="03000509000000000000" pitchFamily="65" charset="-120"/>
              <a:ea typeface="標楷體" panose="03000509000000000000" pitchFamily="65" charset="-12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字方塊 13"/>
          <p:cNvSpPr txBox="1"/>
          <p:nvPr/>
        </p:nvSpPr>
        <p:spPr>
          <a:xfrm flipH="1">
            <a:off x="3132138" y="47625"/>
            <a:ext cx="3775075" cy="922338"/>
          </a:xfrm>
          <a:prstGeom prst="rect">
            <a:avLst/>
          </a:prstGeom>
          <a:noFill/>
        </p:spPr>
        <p:txBody>
          <a:bodyPr>
            <a:spAutoFit/>
          </a:bodyPr>
          <a:lstStyle/>
          <a:p>
            <a:pPr fontAlgn="auto">
              <a:spcBef>
                <a:spcPts val="0"/>
              </a:spcBef>
              <a:spcAft>
                <a:spcPts val="0"/>
              </a:spcAft>
              <a:defRPr/>
            </a:pPr>
            <a:r>
              <a:rPr kumimoji="0" lang="zh-TW" altLang="en-US" sz="5400" dirty="0">
                <a:solidFill>
                  <a:prstClr val="black"/>
                </a:solidFill>
                <a:latin typeface="標楷體" panose="03000509000000000000" pitchFamily="65" charset="-120"/>
                <a:ea typeface="標楷體" panose="03000509000000000000" pitchFamily="65" charset="-120"/>
                <a:cs typeface="+mn-cs"/>
              </a:rPr>
              <a:t>健康中心</a:t>
            </a:r>
          </a:p>
        </p:txBody>
      </p:sp>
      <p:sp>
        <p:nvSpPr>
          <p:cNvPr id="3" name="Text Box 2"/>
          <p:cNvSpPr txBox="1">
            <a:spLocks noChangeArrowheads="1"/>
          </p:cNvSpPr>
          <p:nvPr/>
        </p:nvSpPr>
        <p:spPr bwMode="auto">
          <a:xfrm>
            <a:off x="251618" y="949034"/>
            <a:ext cx="8640763" cy="5792334"/>
          </a:xfrm>
          <a:prstGeom prst="rect">
            <a:avLst/>
          </a:prstGeom>
          <a:noFill/>
          <a:ln>
            <a:noFill/>
          </a:ln>
          <a:effectLst/>
          <a:extLst/>
        </p:spPr>
        <p:txBody>
          <a:bodyPr lIns="90000" tIns="45000" rIns="90000" bIns="45000"/>
          <a:lstStyle>
            <a:lvl1pPr marL="342900" indent="-341313" algn="l" eaLnBrk="0">
              <a:lnSpc>
                <a:spcPct val="102000"/>
              </a:lnSpc>
              <a:spcAft>
                <a:spcPts val="1425"/>
              </a:spcAft>
              <a:tabLst>
                <a:tab pos="723900" algn="l"/>
                <a:tab pos="1447800" algn="l"/>
                <a:tab pos="2171700" algn="l"/>
                <a:tab pos="2895600" algn="l"/>
                <a:tab pos="3619500" algn="l"/>
                <a:tab pos="4343400" algn="l"/>
                <a:tab pos="5067300" algn="l"/>
                <a:tab pos="5791200" algn="l"/>
              </a:tabLst>
              <a:defRPr sz="3200">
                <a:solidFill>
                  <a:srgbClr val="2F7F95"/>
                </a:solidFill>
                <a:latin typeface="Calibri" pitchFamily="34" charset="0"/>
                <a:ea typeface="Microsoft YaHei" pitchFamily="34" charset="-122"/>
              </a:defRPr>
            </a:lvl1pPr>
            <a:lvl2pPr algn="l" eaLnBrk="0">
              <a:lnSpc>
                <a:spcPct val="102000"/>
              </a:lnSpc>
              <a:spcAft>
                <a:spcPts val="1138"/>
              </a:spcAft>
              <a:tabLst>
                <a:tab pos="723900" algn="l"/>
                <a:tab pos="1447800" algn="l"/>
                <a:tab pos="2171700" algn="l"/>
                <a:tab pos="2895600" algn="l"/>
                <a:tab pos="3619500" algn="l"/>
                <a:tab pos="4343400" algn="l"/>
                <a:tab pos="5067300" algn="l"/>
                <a:tab pos="5791200" algn="l"/>
              </a:tabLst>
              <a:defRPr sz="2400">
                <a:solidFill>
                  <a:srgbClr val="2F7F95"/>
                </a:solidFill>
                <a:latin typeface="Calibri" pitchFamily="34" charset="0"/>
                <a:ea typeface="Microsoft YaHei" pitchFamily="34" charset="-122"/>
              </a:defRPr>
            </a:lvl2pPr>
            <a:lvl3pPr algn="l" eaLnBrk="0">
              <a:lnSpc>
                <a:spcPct val="102000"/>
              </a:lnSpc>
              <a:spcAft>
                <a:spcPts val="850"/>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3pPr>
            <a:lvl4pPr algn="l" eaLnBrk="0">
              <a:lnSpc>
                <a:spcPct val="102000"/>
              </a:lnSpc>
              <a:spcAft>
                <a:spcPts val="575"/>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4pPr>
            <a:lvl5pPr algn="l" eaLnBrk="0">
              <a:lnSpc>
                <a:spcPct val="102000"/>
              </a:lnSpc>
              <a:spcAft>
                <a:spcPts val="288"/>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5pPr>
            <a:lvl6pPr marL="25146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6pPr>
            <a:lvl7pPr marL="29718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7pPr>
            <a:lvl8pPr marL="34290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8pPr>
            <a:lvl9pPr marL="38862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9pPr>
          </a:lstStyle>
          <a:p>
            <a:pPr marL="744537" lvl="0" indent="-742950">
              <a:buFont typeface="+mj-lt"/>
              <a:buAutoNum type="arabicPeriod"/>
              <a:defRPr/>
            </a:pPr>
            <a:r>
              <a:rPr lang="en-US" altLang="zh-TW" sz="2800" dirty="0">
                <a:solidFill>
                  <a:schemeClr val="tx1"/>
                </a:solidFill>
                <a:latin typeface="標楷體" panose="03000509000000000000" pitchFamily="65" charset="-120"/>
                <a:ea typeface="標楷體" panose="03000509000000000000" pitchFamily="65" charset="-120"/>
              </a:rPr>
              <a:t>1</a:t>
            </a:r>
            <a:r>
              <a:rPr lang="en-US" altLang="zh-TW" sz="2800" dirty="0">
                <a:solidFill>
                  <a:schemeClr val="tx1"/>
                </a:solidFill>
                <a:latin typeface="標楷體" panose="03000509000000000000" pitchFamily="65" charset="-120"/>
                <a:ea typeface="標楷體" panose="03000509000000000000" pitchFamily="65" charset="-120"/>
              </a:rPr>
              <a:t>.</a:t>
            </a:r>
            <a:r>
              <a:rPr lang="zh-TW" altLang="zh-TW" sz="2800" dirty="0">
                <a:solidFill>
                  <a:schemeClr val="tx1"/>
                </a:solidFill>
                <a:latin typeface="標楷體" panose="03000509000000000000" pitchFamily="65" charset="-120"/>
                <a:ea typeface="標楷體" panose="03000509000000000000" pitchFamily="65" charset="-120"/>
              </a:rPr>
              <a:t>含氟漱口水紀錄表、潔牙紀錄表及腸病毒自我檢查表等各項表單，請交回健康中心。</a:t>
            </a:r>
          </a:p>
          <a:p>
            <a:pPr marL="744537" lvl="0" indent="-742950">
              <a:buFont typeface="+mj-lt"/>
              <a:buAutoNum type="arabicPeriod"/>
              <a:defRPr/>
            </a:pPr>
            <a:r>
              <a:rPr lang="zh-TW" altLang="zh-TW" sz="2800" dirty="0">
                <a:solidFill>
                  <a:schemeClr val="tx1"/>
                </a:solidFill>
                <a:latin typeface="標楷體" panose="03000509000000000000" pitchFamily="65" charset="-120"/>
                <a:ea typeface="標楷體" panose="03000509000000000000" pitchFamily="65" charset="-120"/>
              </a:rPr>
              <a:t>班級醫藥箱若需要補充，請交回健康中心整理。</a:t>
            </a:r>
          </a:p>
          <a:p>
            <a:pPr marL="744537" indent="-742950">
              <a:buFont typeface="+mj-lt"/>
              <a:buAutoNum type="arabicPeriod"/>
              <a:defRPr/>
            </a:pPr>
            <a:r>
              <a:rPr lang="zh-TW" altLang="zh-TW" sz="2800" dirty="0">
                <a:solidFill>
                  <a:schemeClr val="tx1"/>
                </a:solidFill>
                <a:latin typeface="標楷體" panose="03000509000000000000" pitchFamily="65" charset="-120"/>
                <a:ea typeface="標楷體" panose="03000509000000000000" pitchFamily="65" charset="-120"/>
              </a:rPr>
              <a:t>麻煩各位老師協助檢視班級是否有跟健康中心借用的芳香劑噴瓶或冰枕等物品，請歸還健康中心。</a:t>
            </a:r>
            <a:endParaRPr lang="zh-TW" altLang="en-US" sz="2800" dirty="0">
              <a:solidFill>
                <a:schemeClr val="tx1"/>
              </a:solidFill>
              <a:latin typeface="標楷體" panose="03000509000000000000" pitchFamily="65" charset="-120"/>
              <a:ea typeface="標楷體" panose="03000509000000000000" pitchFamily="65" charset="-120"/>
            </a:endParaRPr>
          </a:p>
        </p:txBody>
      </p:sp>
      <p:sp>
        <p:nvSpPr>
          <p:cNvPr id="35843" name="矩形 1"/>
          <p:cNvSpPr>
            <a:spLocks noChangeArrowheads="1"/>
          </p:cNvSpPr>
          <p:nvPr/>
        </p:nvSpPr>
        <p:spPr bwMode="auto">
          <a:xfrm>
            <a:off x="4441825" y="3244850"/>
            <a:ext cx="260350" cy="368300"/>
          </a:xfrm>
          <a:prstGeom prst="rect">
            <a:avLst/>
          </a:prstGeom>
          <a:noFill/>
          <a:ln w="9525">
            <a:noFill/>
            <a:miter lim="800000"/>
            <a:headEnd/>
            <a:tailEnd/>
          </a:ln>
        </p:spPr>
        <p:txBody>
          <a:bodyPr wrap="none">
            <a:spAutoFit/>
          </a:bodyPr>
          <a:lstStyle/>
          <a:p>
            <a:r>
              <a:rPr lang="zh-TW" altLang="en-US">
                <a:ea typeface="新細明體" charset="-120"/>
              </a:rPr>
              <a:t>ˇ</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文字方塊 2"/>
          <p:cNvSpPr txBox="1">
            <a:spLocks noChangeArrowheads="1"/>
          </p:cNvSpPr>
          <p:nvPr/>
        </p:nvSpPr>
        <p:spPr bwMode="auto">
          <a:xfrm>
            <a:off x="1692275" y="333375"/>
            <a:ext cx="5688013" cy="768350"/>
          </a:xfrm>
          <a:prstGeom prst="rect">
            <a:avLst/>
          </a:prstGeom>
          <a:noFill/>
          <a:ln w="9525">
            <a:noFill/>
            <a:miter lim="800000"/>
            <a:headEnd/>
            <a:tailEnd/>
          </a:ln>
        </p:spPr>
        <p:txBody>
          <a:bodyPr>
            <a:spAutoFit/>
          </a:bodyPr>
          <a:lstStyle/>
          <a:p>
            <a:r>
              <a:rPr lang="zh-TW" altLang="en-US" sz="4400">
                <a:latin typeface="標楷體" pitchFamily="65" charset="-120"/>
                <a:ea typeface="標楷體" pitchFamily="65" charset="-120"/>
              </a:rPr>
              <a:t>      學務主任</a:t>
            </a:r>
          </a:p>
        </p:txBody>
      </p:sp>
      <p:sp>
        <p:nvSpPr>
          <p:cNvPr id="36866" name="文字方塊 2"/>
          <p:cNvSpPr txBox="1">
            <a:spLocks noChangeArrowheads="1"/>
          </p:cNvSpPr>
          <p:nvPr/>
        </p:nvSpPr>
        <p:spPr bwMode="auto">
          <a:xfrm>
            <a:off x="611188" y="1196975"/>
            <a:ext cx="7777162" cy="6002338"/>
          </a:xfrm>
          <a:prstGeom prst="rect">
            <a:avLst/>
          </a:prstGeom>
          <a:noFill/>
          <a:ln w="9525">
            <a:noFill/>
            <a:miter lim="800000"/>
            <a:headEnd/>
            <a:tailEnd/>
          </a:ln>
        </p:spPr>
        <p:txBody>
          <a:bodyPr>
            <a:spAutoFit/>
          </a:bodyPr>
          <a:lstStyle/>
          <a:p>
            <a:r>
              <a:rPr lang="en-US" altLang="zh-TW" sz="2400">
                <a:latin typeface="標楷體" pitchFamily="65" charset="-120"/>
                <a:ea typeface="標楷體" pitchFamily="65" charset="-120"/>
              </a:rPr>
              <a:t>1.</a:t>
            </a:r>
            <a:r>
              <a:rPr lang="zh-TW" altLang="en-US" sz="2400">
                <a:latin typeface="標楷體" pitchFamily="65" charset="-120"/>
                <a:ea typeface="標楷體" pitchFamily="65" charset="-120"/>
              </a:rPr>
              <a:t>感謝各位老師及各處室對學務處各項業務的協助，讓</a:t>
            </a:r>
            <a:endParaRPr lang="en-US" altLang="zh-TW" sz="2400">
              <a:latin typeface="標楷體" pitchFamily="65" charset="-120"/>
              <a:ea typeface="標楷體" pitchFamily="65" charset="-120"/>
            </a:endParaRPr>
          </a:p>
          <a:p>
            <a:r>
              <a:rPr lang="zh-TW" altLang="en-US" sz="2400">
                <a:latin typeface="標楷體" pitchFamily="65" charset="-120"/>
                <a:ea typeface="標楷體" pitchFamily="65" charset="-120"/>
              </a:rPr>
              <a:t>  各類活動能順利完成。</a:t>
            </a:r>
          </a:p>
          <a:p>
            <a:r>
              <a:rPr lang="en-US" altLang="zh-TW" sz="2400">
                <a:latin typeface="標楷體" pitchFamily="65" charset="-120"/>
                <a:ea typeface="標楷體" pitchFamily="65" charset="-120"/>
              </a:rPr>
              <a:t>2.</a:t>
            </a:r>
            <a:r>
              <a:rPr lang="zh-TW" altLang="en-US" sz="2400">
                <a:latin typeface="標楷體" pitchFamily="65" charset="-120"/>
                <a:ea typeface="標楷體" pitchFamily="65" charset="-120"/>
              </a:rPr>
              <a:t>暑假知悉學生重大意外或生病請告知，以便校安通報。</a:t>
            </a:r>
          </a:p>
          <a:p>
            <a:r>
              <a:rPr lang="en-US" altLang="zh-TW" sz="2400">
                <a:latin typeface="標楷體" pitchFamily="65" charset="-120"/>
                <a:ea typeface="標楷體" pitchFamily="65" charset="-120"/>
              </a:rPr>
              <a:t>3 </a:t>
            </a:r>
            <a:r>
              <a:rPr lang="zh-TW" altLang="en-US" sz="2400">
                <a:latin typeface="標楷體" pitchFamily="65" charset="-120"/>
                <a:ea typeface="標楷體" pitchFamily="65" charset="-120"/>
              </a:rPr>
              <a:t>煩請協助學生暑假安全教育宣導</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交通、網路、不涉足</a:t>
            </a:r>
            <a:endParaRPr lang="en-US" altLang="zh-TW" sz="2400">
              <a:latin typeface="標楷體" pitchFamily="65" charset="-120"/>
              <a:ea typeface="標楷體" pitchFamily="65" charset="-120"/>
            </a:endParaRPr>
          </a:p>
          <a:p>
            <a:r>
              <a:rPr lang="zh-TW" altLang="en-US" sz="2400">
                <a:latin typeface="標楷體" pitchFamily="65" charset="-120"/>
                <a:ea typeface="標楷體" pitchFamily="65" charset="-120"/>
              </a:rPr>
              <a:t>  不當場所、反霸凌、家暴、性侵，校園聽我說專線</a:t>
            </a:r>
            <a:endParaRPr lang="en-US" altLang="zh-TW" sz="2400">
              <a:latin typeface="標楷體" pitchFamily="65" charset="-120"/>
              <a:ea typeface="標楷體" pitchFamily="65" charset="-120"/>
            </a:endParaRPr>
          </a:p>
          <a:p>
            <a:r>
              <a:rPr lang="zh-TW" altLang="en-US" sz="2400">
                <a:latin typeface="標楷體" pitchFamily="65" charset="-120"/>
                <a:ea typeface="標楷體" pitchFamily="65" charset="-120"/>
              </a:rPr>
              <a:t>  </a:t>
            </a:r>
            <a:r>
              <a:rPr lang="en-US" altLang="zh-TW" sz="2400">
                <a:latin typeface="標楷體" pitchFamily="65" charset="-120"/>
                <a:ea typeface="標楷體" pitchFamily="65" charset="-120"/>
              </a:rPr>
              <a:t>06-2959023</a:t>
            </a:r>
            <a:r>
              <a:rPr lang="zh-TW" altLang="en-US" sz="2400">
                <a:latin typeface="標楷體" pitchFamily="65" charset="-120"/>
                <a:ea typeface="標楷體" pitchFamily="65" charset="-120"/>
              </a:rPr>
              <a:t>，婦幼保護專線</a:t>
            </a:r>
            <a:r>
              <a:rPr lang="en-US" altLang="zh-TW" sz="2400">
                <a:latin typeface="標楷體" pitchFamily="65" charset="-120"/>
                <a:ea typeface="標楷體" pitchFamily="65" charset="-120"/>
              </a:rPr>
              <a:t>113</a:t>
            </a:r>
            <a:r>
              <a:rPr lang="zh-TW" altLang="en-US" sz="2400">
                <a:latin typeface="標楷體" pitchFamily="65" charset="-120"/>
                <a:ea typeface="標楷體" pitchFamily="65" charset="-120"/>
              </a:rPr>
              <a:t>，防詐騙</a:t>
            </a:r>
            <a:r>
              <a:rPr lang="en-US" altLang="zh-TW" sz="2400">
                <a:latin typeface="標楷體" pitchFamily="65" charset="-120"/>
                <a:ea typeface="標楷體" pitchFamily="65" charset="-120"/>
              </a:rPr>
              <a:t>165</a:t>
            </a:r>
            <a:r>
              <a:rPr lang="zh-TW" altLang="en-US" sz="2400">
                <a:latin typeface="標楷體" pitchFamily="65" charset="-120"/>
                <a:ea typeface="標楷體" pitchFamily="65" charset="-120"/>
              </a:rPr>
              <a:t>（或</a:t>
            </a:r>
            <a:r>
              <a:rPr lang="en-US" altLang="zh-TW" sz="2400">
                <a:latin typeface="標楷體" pitchFamily="65" charset="-120"/>
                <a:ea typeface="標楷體" pitchFamily="65" charset="-120"/>
              </a:rPr>
              <a:t>110</a:t>
            </a:r>
            <a:r>
              <a:rPr lang="zh-TW" altLang="en-US" sz="2400">
                <a:latin typeface="標楷體" pitchFamily="65" charset="-120"/>
                <a:ea typeface="標楷體" pitchFamily="65" charset="-120"/>
              </a:rPr>
              <a:t>）</a:t>
            </a:r>
          </a:p>
          <a:p>
            <a:r>
              <a:rPr lang="en-US" altLang="zh-TW" sz="2400">
                <a:latin typeface="標楷體" pitchFamily="65" charset="-120"/>
                <a:ea typeface="標楷體" pitchFamily="65" charset="-120"/>
              </a:rPr>
              <a:t>4. 8/9</a:t>
            </a:r>
            <a:r>
              <a:rPr lang="zh-TW" altLang="en-US" sz="2400">
                <a:latin typeface="標楷體" pitchFamily="65" charset="-120"/>
                <a:ea typeface="標楷體" pitchFamily="65" charset="-120"/>
              </a:rPr>
              <a:t>、</a:t>
            </a:r>
            <a:r>
              <a:rPr lang="en-US" altLang="zh-TW" sz="2400">
                <a:latin typeface="標楷體" pitchFamily="65" charset="-120"/>
                <a:ea typeface="標楷體" pitchFamily="65" charset="-120"/>
              </a:rPr>
              <a:t>8/29</a:t>
            </a:r>
            <a:r>
              <a:rPr lang="zh-TW" altLang="en-US" sz="2400">
                <a:latin typeface="標楷體" pitchFamily="65" charset="-120"/>
                <a:ea typeface="標楷體" pitchFamily="65" charset="-120"/>
              </a:rPr>
              <a:t>、</a:t>
            </a:r>
            <a:r>
              <a:rPr lang="en-US" altLang="zh-TW" sz="2400">
                <a:latin typeface="標楷體" pitchFamily="65" charset="-120"/>
                <a:ea typeface="標楷體" pitchFamily="65" charset="-120"/>
              </a:rPr>
              <a:t>8/30</a:t>
            </a:r>
            <a:r>
              <a:rPr lang="zh-TW" altLang="en-US" sz="2400">
                <a:latin typeface="標楷體" pitchFamily="65" charset="-120"/>
                <a:ea typeface="標楷體" pitchFamily="65" charset="-120"/>
              </a:rPr>
              <a:t>導護老師為</a:t>
            </a:r>
          </a:p>
          <a:p>
            <a:r>
              <a:rPr lang="zh-TW" altLang="en-US" sz="2400">
                <a:latin typeface="標楷體" pitchFamily="65" charset="-120"/>
                <a:ea typeface="標楷體" pitchFamily="65" charset="-120"/>
              </a:rPr>
              <a:t>   總導護</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許金貴老師    </a:t>
            </a:r>
            <a:endParaRPr lang="en-US" altLang="zh-TW" sz="2400">
              <a:latin typeface="標楷體" pitchFamily="65" charset="-120"/>
              <a:ea typeface="標楷體" pitchFamily="65" charset="-120"/>
            </a:endParaRPr>
          </a:p>
          <a:p>
            <a:r>
              <a:rPr lang="zh-TW" altLang="en-US" sz="2400">
                <a:latin typeface="標楷體" pitchFamily="65" charset="-120"/>
                <a:ea typeface="標楷體" pitchFamily="65" charset="-120"/>
              </a:rPr>
              <a:t>   校門一</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陳靜怡老師 </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放學</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中華路口</a:t>
            </a:r>
            <a:r>
              <a:rPr lang="en-US" altLang="zh-TW" sz="2400">
                <a:latin typeface="標楷體" pitchFamily="65" charset="-120"/>
                <a:ea typeface="標楷體" pitchFamily="65" charset="-120"/>
              </a:rPr>
              <a:t>)</a:t>
            </a:r>
          </a:p>
          <a:p>
            <a:r>
              <a:rPr lang="en-US" altLang="zh-TW" sz="2400">
                <a:latin typeface="標楷體" pitchFamily="65" charset="-120"/>
                <a:ea typeface="標楷體" pitchFamily="65" charset="-120"/>
              </a:rPr>
              <a:t>   </a:t>
            </a:r>
            <a:r>
              <a:rPr lang="zh-TW" altLang="en-US" sz="2400">
                <a:latin typeface="標楷體" pitchFamily="65" charset="-120"/>
                <a:ea typeface="標楷體" pitchFamily="65" charset="-120"/>
              </a:rPr>
              <a:t>校門二</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林永昌老師 </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放學</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進修街路口</a:t>
            </a:r>
            <a:r>
              <a:rPr lang="en-US" altLang="zh-TW" sz="2400">
                <a:latin typeface="標楷體" pitchFamily="65" charset="-120"/>
                <a:ea typeface="標楷體" pitchFamily="65" charset="-120"/>
              </a:rPr>
              <a:t>)                    </a:t>
            </a:r>
          </a:p>
          <a:p>
            <a:r>
              <a:rPr lang="en-US" altLang="zh-TW" sz="2400">
                <a:latin typeface="標楷體" pitchFamily="65" charset="-120"/>
                <a:ea typeface="標楷體" pitchFamily="65" charset="-120"/>
              </a:rPr>
              <a:t>  </a:t>
            </a:r>
            <a:r>
              <a:rPr lang="zh-TW" altLang="en-US" sz="2400">
                <a:latin typeface="標楷體" pitchFamily="65" charset="-120"/>
                <a:ea typeface="標楷體" pitchFamily="65" charset="-120"/>
              </a:rPr>
              <a:t>南側門</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洪詩茵老師</a:t>
            </a:r>
          </a:p>
          <a:p>
            <a:r>
              <a:rPr lang="zh-TW" altLang="en-US" sz="2400">
                <a:latin typeface="標楷體" pitchFamily="65" charset="-120"/>
                <a:ea typeface="標楷體" pitchFamily="65" charset="-120"/>
              </a:rPr>
              <a:t>◎請本週導護老師將導護臂章及指揮旗交給執勤老師</a:t>
            </a:r>
          </a:p>
          <a:p>
            <a:r>
              <a:rPr lang="zh-TW" altLang="en-US" sz="2400">
                <a:latin typeface="標楷體" pitchFamily="65" charset="-120"/>
                <a:ea typeface="標楷體" pitchFamily="65" charset="-120"/>
              </a:rPr>
              <a:t>◎導護值勤資料夾交至學務處。</a:t>
            </a:r>
            <a:endParaRPr lang="en-US" altLang="zh-TW" sz="2400">
              <a:latin typeface="標楷體" pitchFamily="65" charset="-120"/>
              <a:ea typeface="標楷體" pitchFamily="65" charset="-120"/>
            </a:endParaRPr>
          </a:p>
          <a:p>
            <a:r>
              <a:rPr lang="zh-TW" altLang="en-US" sz="2400">
                <a:latin typeface="標楷體" pitchFamily="65" charset="-120"/>
                <a:ea typeface="標楷體" pitchFamily="65" charset="-120"/>
              </a:rPr>
              <a:t>       </a:t>
            </a:r>
            <a:r>
              <a:rPr lang="en-US" altLang="zh-TW" sz="2400">
                <a:latin typeface="標楷體" pitchFamily="65" charset="-120"/>
                <a:ea typeface="標楷體" pitchFamily="65" charset="-120"/>
              </a:rPr>
              <a:t>~</a:t>
            </a:r>
            <a:r>
              <a:rPr lang="zh-TW" altLang="en-US" sz="2400">
                <a:latin typeface="標楷體" pitchFamily="65" charset="-120"/>
                <a:ea typeface="標楷體" pitchFamily="65" charset="-120"/>
              </a:rPr>
              <a:t>   謝謝大家對學務處的幫忙與支持   </a:t>
            </a:r>
            <a:r>
              <a:rPr lang="en-US" altLang="zh-TW" sz="2400">
                <a:latin typeface="標楷體" pitchFamily="65" charset="-120"/>
                <a:ea typeface="標楷體" pitchFamily="65" charset="-120"/>
              </a:rPr>
              <a:t>~</a:t>
            </a:r>
            <a:endParaRPr lang="zh-TW" altLang="en-US" sz="2400">
              <a:latin typeface="標楷體" pitchFamily="65" charset="-120"/>
              <a:ea typeface="標楷體" pitchFamily="65" charset="-120"/>
            </a:endParaRPr>
          </a:p>
          <a:p>
            <a:endParaRPr lang="en-US" altLang="zh-TW" sz="2400">
              <a:latin typeface="標楷體" pitchFamily="65" charset="-120"/>
              <a:ea typeface="標楷體" pitchFamily="65" charset="-120"/>
            </a:endParaRPr>
          </a:p>
          <a:p>
            <a:r>
              <a:rPr lang="en-US" altLang="zh-TW" sz="2400">
                <a:latin typeface="標楷體" pitchFamily="65" charset="-120"/>
                <a:ea typeface="標楷體" pitchFamily="65" charset="-120"/>
              </a:rPr>
              <a:t>               </a:t>
            </a:r>
            <a:endParaRPr lang="en-US" altLang="zh-TW"/>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文字方塊 13"/>
          <p:cNvSpPr txBox="1">
            <a:spLocks noChangeArrowheads="1"/>
          </p:cNvSpPr>
          <p:nvPr/>
        </p:nvSpPr>
        <p:spPr bwMode="auto">
          <a:xfrm flipH="1">
            <a:off x="3333750" y="57150"/>
            <a:ext cx="3775075" cy="923925"/>
          </a:xfrm>
          <a:prstGeom prst="rect">
            <a:avLst/>
          </a:prstGeom>
          <a:noFill/>
          <a:ln w="9525">
            <a:noFill/>
            <a:miter lim="800000"/>
            <a:headEnd/>
            <a:tailEnd/>
          </a:ln>
        </p:spPr>
        <p:txBody>
          <a:bodyPr>
            <a:spAutoFit/>
          </a:bodyPr>
          <a:lstStyle/>
          <a:p>
            <a:r>
              <a:rPr kumimoji="0" lang="zh-TW" altLang="en-US" sz="5400">
                <a:latin typeface="標楷體" pitchFamily="65" charset="-120"/>
                <a:ea typeface="標楷體" pitchFamily="65" charset="-120"/>
              </a:rPr>
              <a:t>生教組</a:t>
            </a:r>
          </a:p>
        </p:txBody>
      </p:sp>
      <p:sp>
        <p:nvSpPr>
          <p:cNvPr id="3" name="Text Box 2"/>
          <p:cNvSpPr txBox="1">
            <a:spLocks noChangeArrowheads="1"/>
          </p:cNvSpPr>
          <p:nvPr/>
        </p:nvSpPr>
        <p:spPr bwMode="auto">
          <a:xfrm>
            <a:off x="179388" y="1340768"/>
            <a:ext cx="8785225" cy="5328320"/>
          </a:xfrm>
          <a:prstGeom prst="rect">
            <a:avLst/>
          </a:prstGeom>
          <a:noFill/>
          <a:ln>
            <a:noFill/>
          </a:ln>
          <a:effectLst/>
          <a:extLst/>
        </p:spPr>
        <p:txBody>
          <a:bodyPr lIns="90000" tIns="45000" rIns="90000" bIns="45000"/>
          <a:lstStyle/>
          <a:p>
            <a:pPr marL="515937" indent="-514350" eaLnBrk="0">
              <a:lnSpc>
                <a:spcPct val="102000"/>
              </a:lnSpc>
              <a:spcAft>
                <a:spcPts val="1425"/>
              </a:spcAft>
              <a:buFont typeface="+mj-lt"/>
              <a:buAutoNum type="arabicPeriod" startAt="6"/>
              <a:tabLst>
                <a:tab pos="723900" algn="l"/>
                <a:tab pos="1447800" algn="l"/>
                <a:tab pos="2171700" algn="l"/>
                <a:tab pos="2895600" algn="l"/>
                <a:tab pos="3619500" algn="l"/>
                <a:tab pos="4343400" algn="l"/>
                <a:tab pos="5067300" algn="l"/>
                <a:tab pos="5791200" algn="l"/>
              </a:tabLst>
            </a:pPr>
            <a:r>
              <a:rPr lang="en-US" altLang="zh-TW" sz="3200" dirty="0">
                <a:solidFill>
                  <a:srgbClr val="2F7F95"/>
                </a:solidFill>
                <a:latin typeface="標楷體" pitchFamily="65" charset="-120"/>
                <a:ea typeface="標楷體" pitchFamily="65" charset="-120"/>
              </a:rPr>
              <a:t>5/6-5/10</a:t>
            </a:r>
            <a:r>
              <a:rPr lang="zh-TW" altLang="en-US" sz="3200" dirty="0">
                <a:solidFill>
                  <a:srgbClr val="2F7F95"/>
                </a:solidFill>
                <a:latin typeface="標楷體" pitchFamily="65" charset="-120"/>
                <a:ea typeface="標楷體" pitchFamily="65" charset="-120"/>
              </a:rPr>
              <a:t>母親節感恩創意作品</a:t>
            </a:r>
            <a:r>
              <a:rPr lang="zh-TW" altLang="en-US" sz="3200" dirty="0" smtClean="0">
                <a:solidFill>
                  <a:srgbClr val="2F7F95"/>
                </a:solidFill>
                <a:latin typeface="標楷體" pitchFamily="65" charset="-120"/>
                <a:ea typeface="標楷體" pitchFamily="65" charset="-120"/>
              </a:rPr>
              <a:t>競賽</a:t>
            </a:r>
            <a:endParaRPr lang="en-US" altLang="zh-TW" sz="3200" dirty="0" smtClean="0">
              <a:solidFill>
                <a:srgbClr val="2F7F95"/>
              </a:solidFill>
              <a:latin typeface="標楷體" pitchFamily="65" charset="-120"/>
              <a:ea typeface="標楷體" pitchFamily="65" charset="-120"/>
            </a:endParaRPr>
          </a:p>
          <a:p>
            <a:pPr marL="515937" indent="-514350" eaLnBrk="0">
              <a:lnSpc>
                <a:spcPct val="102000"/>
              </a:lnSpc>
              <a:spcAft>
                <a:spcPts val="1425"/>
              </a:spcAft>
              <a:buFont typeface="+mj-lt"/>
              <a:buAutoNum type="arabicPeriod" startAt="6"/>
              <a:tabLst>
                <a:tab pos="723900" algn="l"/>
                <a:tab pos="1447800" algn="l"/>
                <a:tab pos="2171700" algn="l"/>
                <a:tab pos="2895600" algn="l"/>
                <a:tab pos="3619500" algn="l"/>
                <a:tab pos="4343400" algn="l"/>
                <a:tab pos="5067300" algn="l"/>
                <a:tab pos="5791200" algn="l"/>
              </a:tabLst>
            </a:pPr>
            <a:r>
              <a:rPr lang="en-US" altLang="zh-TW" sz="3200" dirty="0" smtClean="0">
                <a:solidFill>
                  <a:srgbClr val="2F7F95"/>
                </a:solidFill>
                <a:latin typeface="標楷體" pitchFamily="65" charset="-120"/>
                <a:ea typeface="標楷體" pitchFamily="65" charset="-120"/>
              </a:rPr>
              <a:t>6</a:t>
            </a:r>
            <a:r>
              <a:rPr lang="zh-TW" altLang="en-US" sz="3200" dirty="0" smtClean="0">
                <a:solidFill>
                  <a:srgbClr val="2F7F95"/>
                </a:solidFill>
                <a:latin typeface="標楷體" pitchFamily="65" charset="-120"/>
                <a:ea typeface="標楷體" pitchFamily="65" charset="-120"/>
              </a:rPr>
              <a:t>月 人權環境評估線</a:t>
            </a:r>
            <a:r>
              <a:rPr lang="zh-TW" altLang="en-US" sz="3200" dirty="0">
                <a:solidFill>
                  <a:srgbClr val="2F7F95"/>
                </a:solidFill>
                <a:latin typeface="標楷體" pitchFamily="65" charset="-120"/>
                <a:ea typeface="標楷體" pitchFamily="65" charset="-120"/>
              </a:rPr>
              <a:t>上</a:t>
            </a:r>
            <a:r>
              <a:rPr lang="zh-TW" altLang="en-US" sz="3200" dirty="0" smtClean="0">
                <a:solidFill>
                  <a:srgbClr val="2F7F95"/>
                </a:solidFill>
                <a:latin typeface="標楷體" pitchFamily="65" charset="-120"/>
                <a:ea typeface="標楷體" pitchFamily="65" charset="-120"/>
              </a:rPr>
              <a:t>問卷</a:t>
            </a:r>
            <a:endParaRPr lang="en-US" altLang="zh-TW" sz="3200" dirty="0" smtClean="0">
              <a:solidFill>
                <a:srgbClr val="2F7F95"/>
              </a:solidFill>
              <a:latin typeface="標楷體" pitchFamily="65" charset="-120"/>
              <a:ea typeface="標楷體" pitchFamily="65" charset="-120"/>
            </a:endParaRPr>
          </a:p>
          <a:p>
            <a:pPr marL="515937" indent="-514350" eaLnBrk="0">
              <a:lnSpc>
                <a:spcPct val="102000"/>
              </a:lnSpc>
              <a:spcAft>
                <a:spcPts val="1425"/>
              </a:spcAft>
              <a:buFont typeface="+mj-lt"/>
              <a:buAutoNum type="arabicPeriod" startAt="6"/>
              <a:tabLst>
                <a:tab pos="723900" algn="l"/>
                <a:tab pos="1447800" algn="l"/>
                <a:tab pos="2171700" algn="l"/>
                <a:tab pos="2895600" algn="l"/>
                <a:tab pos="3619500" algn="l"/>
                <a:tab pos="4343400" algn="l"/>
                <a:tab pos="5067300" algn="l"/>
                <a:tab pos="5791200" algn="l"/>
              </a:tabLst>
            </a:pPr>
            <a:r>
              <a:rPr lang="en-US" altLang="zh-TW" sz="3200" dirty="0" smtClean="0">
                <a:solidFill>
                  <a:srgbClr val="2F7F95"/>
                </a:solidFill>
                <a:latin typeface="標楷體" pitchFamily="65" charset="-120"/>
                <a:ea typeface="標楷體" pitchFamily="65" charset="-120"/>
              </a:rPr>
              <a:t>6/25</a:t>
            </a:r>
            <a:r>
              <a:rPr lang="zh-TW" altLang="en-US" sz="3200" smtClean="0">
                <a:solidFill>
                  <a:srgbClr val="2F7F95"/>
                </a:solidFill>
                <a:latin typeface="標楷體" pitchFamily="65" charset="-120"/>
                <a:ea typeface="標楷體" pitchFamily="65" charset="-120"/>
              </a:rPr>
              <a:t> 婦</a:t>
            </a:r>
            <a:r>
              <a:rPr lang="zh-TW" altLang="en-US" sz="3200" dirty="0">
                <a:solidFill>
                  <a:srgbClr val="2F7F95"/>
                </a:solidFill>
                <a:latin typeface="標楷體" pitchFamily="65" charset="-120"/>
                <a:ea typeface="標楷體" pitchFamily="65" charset="-120"/>
              </a:rPr>
              <a:t>幼安全</a:t>
            </a:r>
            <a:r>
              <a:rPr lang="zh-TW" altLang="en-US" sz="3200" dirty="0" smtClean="0">
                <a:solidFill>
                  <a:srgbClr val="2F7F95"/>
                </a:solidFill>
                <a:latin typeface="標楷體" pitchFamily="65" charset="-120"/>
                <a:ea typeface="標楷體" pitchFamily="65" charset="-120"/>
              </a:rPr>
              <a:t>宣導</a:t>
            </a:r>
            <a:endParaRPr lang="en-US" altLang="zh-TW" sz="3200" dirty="0" smtClean="0">
              <a:solidFill>
                <a:srgbClr val="2F7F95"/>
              </a:solidFill>
              <a:latin typeface="標楷體" pitchFamily="65" charset="-120"/>
              <a:ea typeface="標楷體" pitchFamily="65" charset="-120"/>
            </a:endParaRPr>
          </a:p>
          <a:p>
            <a:pPr marL="515937" indent="-514350" eaLnBrk="0">
              <a:lnSpc>
                <a:spcPct val="102000"/>
              </a:lnSpc>
              <a:spcAft>
                <a:spcPts val="1425"/>
              </a:spcAft>
              <a:buFont typeface="+mj-lt"/>
              <a:buAutoNum type="arabicPeriod" startAt="6"/>
              <a:tabLst>
                <a:tab pos="723900" algn="l"/>
                <a:tab pos="1447800" algn="l"/>
                <a:tab pos="2171700" algn="l"/>
                <a:tab pos="2895600" algn="l"/>
                <a:tab pos="3619500" algn="l"/>
                <a:tab pos="4343400" algn="l"/>
                <a:tab pos="5067300" algn="l"/>
                <a:tab pos="5791200" algn="l"/>
              </a:tabLst>
            </a:pPr>
            <a:r>
              <a:rPr lang="en-US" altLang="zh-TW" sz="3200" dirty="0" smtClean="0">
                <a:solidFill>
                  <a:srgbClr val="2F7F95"/>
                </a:solidFill>
                <a:latin typeface="標楷體" pitchFamily="65" charset="-120"/>
                <a:ea typeface="標楷體" pitchFamily="65" charset="-120"/>
              </a:rPr>
              <a:t>2019</a:t>
            </a:r>
            <a:r>
              <a:rPr lang="zh-TW" altLang="en-US" sz="3200" dirty="0">
                <a:solidFill>
                  <a:srgbClr val="2F7F95"/>
                </a:solidFill>
                <a:latin typeface="標楷體" pitchFamily="65" charset="-120"/>
                <a:ea typeface="標楷體" pitchFamily="65" charset="-120"/>
              </a:rPr>
              <a:t>「酒前酒後不開車 酒駕零容忍」全國創意著色</a:t>
            </a:r>
            <a:r>
              <a:rPr lang="en-US" altLang="zh-TW" sz="3200" dirty="0">
                <a:solidFill>
                  <a:srgbClr val="2F7F95"/>
                </a:solidFill>
                <a:latin typeface="標楷體" pitchFamily="65" charset="-120"/>
                <a:ea typeface="標楷體" pitchFamily="65" charset="-120"/>
              </a:rPr>
              <a:t>/</a:t>
            </a:r>
            <a:r>
              <a:rPr lang="zh-TW" altLang="en-US" sz="3200" dirty="0">
                <a:solidFill>
                  <a:srgbClr val="2F7F95"/>
                </a:solidFill>
                <a:latin typeface="標楷體" pitchFamily="65" charset="-120"/>
                <a:ea typeface="標楷體" pitchFamily="65" charset="-120"/>
              </a:rPr>
              <a:t>故事創作比賽</a:t>
            </a:r>
            <a:r>
              <a:rPr lang="zh-TW" altLang="en-US" sz="3200" dirty="0" smtClean="0">
                <a:solidFill>
                  <a:srgbClr val="2F7F95"/>
                </a:solidFill>
                <a:latin typeface="標楷體" pitchFamily="65" charset="-120"/>
                <a:ea typeface="標楷體" pitchFamily="65" charset="-120"/>
              </a:rPr>
              <a:t>畫稿：</a:t>
            </a:r>
            <a:endParaRPr lang="en-US" altLang="zh-TW" sz="3200" dirty="0" smtClean="0">
              <a:solidFill>
                <a:srgbClr val="2F7F95"/>
              </a:solidFill>
              <a:latin typeface="標楷體" pitchFamily="65" charset="-120"/>
              <a:ea typeface="標楷體" pitchFamily="65" charset="-120"/>
            </a:endParaRPr>
          </a:p>
          <a:p>
            <a:pPr marL="1587" eaLnBrk="0">
              <a:lnSpc>
                <a:spcPct val="102000"/>
              </a:lnSpc>
              <a:spcAft>
                <a:spcPts val="1425"/>
              </a:spcAft>
              <a:tabLst>
                <a:tab pos="723900" algn="l"/>
                <a:tab pos="1447800" algn="l"/>
                <a:tab pos="2171700" algn="l"/>
                <a:tab pos="2895600" algn="l"/>
                <a:tab pos="3619500" algn="l"/>
                <a:tab pos="4343400" algn="l"/>
                <a:tab pos="5067300" algn="l"/>
                <a:tab pos="5791200" algn="l"/>
              </a:tabLst>
            </a:pPr>
            <a:r>
              <a:rPr lang="zh-TW" altLang="en-US" sz="3200" dirty="0" smtClean="0">
                <a:solidFill>
                  <a:srgbClr val="0070C0"/>
                </a:solidFill>
                <a:latin typeface="標楷體" pitchFamily="65" charset="-120"/>
                <a:ea typeface="標楷體" pitchFamily="65" charset="-120"/>
              </a:rPr>
              <a:t>   此次報名非常踴躍，感謝</a:t>
            </a:r>
            <a:r>
              <a:rPr lang="zh-TW" altLang="en-US" sz="3200" dirty="0">
                <a:solidFill>
                  <a:srgbClr val="0070C0"/>
                </a:solidFill>
                <a:latin typeface="標楷體" pitchFamily="65" charset="-120"/>
                <a:ea typeface="標楷體" pitchFamily="65" charset="-120"/>
              </a:rPr>
              <a:t>各</a:t>
            </a:r>
            <a:r>
              <a:rPr lang="zh-TW" altLang="en-US" sz="3200" dirty="0" smtClean="0">
                <a:solidFill>
                  <a:srgbClr val="0070C0"/>
                </a:solidFill>
                <a:latin typeface="標楷體" pitchFamily="65" charset="-120"/>
                <a:ea typeface="標楷體" pitchFamily="65" charset="-120"/>
              </a:rPr>
              <a:t>班導師協助</a:t>
            </a:r>
            <a:endParaRPr lang="en-US" altLang="zh-TW" sz="3200" dirty="0" smtClean="0">
              <a:solidFill>
                <a:srgbClr val="0070C0"/>
              </a:solidFill>
              <a:latin typeface="標楷體" pitchFamily="65" charset="-120"/>
              <a:ea typeface="標楷體" pitchFamily="65" charset="-120"/>
            </a:endParaRPr>
          </a:p>
          <a:p>
            <a:pPr marL="515937" indent="-514350" eaLnBrk="0">
              <a:lnSpc>
                <a:spcPct val="102000"/>
              </a:lnSpc>
              <a:spcAft>
                <a:spcPts val="1425"/>
              </a:spcAft>
              <a:buFont typeface="+mj-lt"/>
              <a:buAutoNum type="arabicPeriod" startAt="10"/>
              <a:tabLst>
                <a:tab pos="723900" algn="l"/>
                <a:tab pos="1447800" algn="l"/>
                <a:tab pos="2171700" algn="l"/>
                <a:tab pos="2895600" algn="l"/>
                <a:tab pos="3619500" algn="l"/>
                <a:tab pos="4343400" algn="l"/>
                <a:tab pos="5067300" algn="l"/>
                <a:tab pos="5791200" algn="l"/>
              </a:tabLst>
            </a:pPr>
            <a:r>
              <a:rPr lang="en-US" altLang="zh-TW" sz="3200" dirty="0" smtClean="0">
                <a:solidFill>
                  <a:srgbClr val="2F7F95"/>
                </a:solidFill>
                <a:latin typeface="標楷體" pitchFamily="65" charset="-120"/>
                <a:ea typeface="標楷體" pitchFamily="65" charset="-120"/>
              </a:rPr>
              <a:t>7/30-7/31</a:t>
            </a:r>
            <a:r>
              <a:rPr lang="zh-TW" altLang="en-US" sz="3200" dirty="0" smtClean="0">
                <a:solidFill>
                  <a:srgbClr val="2F7F95"/>
                </a:solidFill>
                <a:latin typeface="標楷體" pitchFamily="65" charset="-120"/>
                <a:ea typeface="標楷體" pitchFamily="65" charset="-120"/>
              </a:rPr>
              <a:t> 直</a:t>
            </a:r>
            <a:r>
              <a:rPr lang="zh-TW" altLang="en-US" sz="3200" dirty="0">
                <a:solidFill>
                  <a:srgbClr val="2F7F95"/>
                </a:solidFill>
                <a:latin typeface="標楷體" pitchFamily="65" charset="-120"/>
                <a:ea typeface="標楷體" pitchFamily="65" charset="-120"/>
              </a:rPr>
              <a:t>笛隊暑期</a:t>
            </a:r>
            <a:r>
              <a:rPr lang="zh-TW" altLang="en-US" sz="3200" dirty="0" smtClean="0">
                <a:solidFill>
                  <a:srgbClr val="2F7F95"/>
                </a:solidFill>
                <a:latin typeface="標楷體" pitchFamily="65" charset="-120"/>
                <a:ea typeface="標楷體" pitchFamily="65" charset="-120"/>
              </a:rPr>
              <a:t>團練</a:t>
            </a:r>
            <a:endParaRPr lang="en-US" altLang="zh-TW" sz="3200" dirty="0" smtClean="0">
              <a:solidFill>
                <a:srgbClr val="2F7F95"/>
              </a:solidFill>
              <a:latin typeface="標楷體" pitchFamily="65" charset="-120"/>
              <a:ea typeface="標楷體" pitchFamily="65" charset="-120"/>
            </a:endParaRPr>
          </a:p>
          <a:p>
            <a:pPr marL="515937" indent="-514350" eaLnBrk="0">
              <a:lnSpc>
                <a:spcPct val="102000"/>
              </a:lnSpc>
              <a:spcAft>
                <a:spcPts val="1425"/>
              </a:spcAft>
              <a:buFont typeface="+mj-lt"/>
              <a:buAutoNum type="arabicPeriod" startAt="10"/>
              <a:tabLst>
                <a:tab pos="723900" algn="l"/>
                <a:tab pos="1447800" algn="l"/>
                <a:tab pos="2171700" algn="l"/>
                <a:tab pos="2895600" algn="l"/>
                <a:tab pos="3619500" algn="l"/>
                <a:tab pos="4343400" algn="l"/>
                <a:tab pos="5067300" algn="l"/>
                <a:tab pos="5791200" algn="l"/>
              </a:tabLst>
            </a:pPr>
            <a:endParaRPr lang="en-US" altLang="zh-TW" sz="3200" dirty="0" smtClean="0">
              <a:solidFill>
                <a:srgbClr val="2F7F95"/>
              </a:solidFill>
              <a:latin typeface="標楷體" pitchFamily="65" charset="-120"/>
              <a:ea typeface="標楷體" pitchFamily="65" charset="-120"/>
            </a:endParaRPr>
          </a:p>
        </p:txBody>
      </p:sp>
    </p:spTree>
    <p:extLst>
      <p:ext uri="{BB962C8B-B14F-4D97-AF65-F5344CB8AC3E}">
        <p14:creationId xmlns:p14="http://schemas.microsoft.com/office/powerpoint/2010/main" val="2101413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矩形 58"/>
          <p:cNvSpPr>
            <a:spLocks noChangeArrowheads="1"/>
          </p:cNvSpPr>
          <p:nvPr/>
        </p:nvSpPr>
        <p:spPr bwMode="auto">
          <a:xfrm>
            <a:off x="4089400" y="692696"/>
            <a:ext cx="965200" cy="727075"/>
          </a:xfrm>
          <a:prstGeom prst="triangle">
            <a:avLst>
              <a:gd name="adj" fmla="val 50000"/>
            </a:avLst>
          </a:prstGeom>
          <a:blipFill dpi="0" rotWithShape="1">
            <a:blip r:embed="rId2"/>
            <a:srcRect/>
            <a:tile tx="0" ty="0" sx="100000" sy="100000" flip="none" algn="tl"/>
          </a:blipFill>
          <a:ln w="9525">
            <a:noFill/>
            <a:miter lim="800000"/>
            <a:headEnd/>
            <a:tailEnd/>
          </a:ln>
        </p:spPr>
        <p:txBody>
          <a:bodyPr anchor="ctr"/>
          <a:lstStyle/>
          <a:p>
            <a:pPr algn="ctr"/>
            <a:endParaRPr lang="zh-CN" altLang="zh-CN">
              <a:solidFill>
                <a:schemeClr val="accent1"/>
              </a:solidFill>
              <a:ea typeface="新細明體" charset="-120"/>
            </a:endParaRPr>
          </a:p>
        </p:txBody>
      </p:sp>
      <p:sp>
        <p:nvSpPr>
          <p:cNvPr id="27650" name="矩形 58"/>
          <p:cNvSpPr>
            <a:spLocks noChangeArrowheads="1"/>
          </p:cNvSpPr>
          <p:nvPr/>
        </p:nvSpPr>
        <p:spPr bwMode="auto">
          <a:xfrm rot="10800000">
            <a:off x="4089400" y="5079776"/>
            <a:ext cx="965200" cy="725487"/>
          </a:xfrm>
          <a:prstGeom prst="triangle">
            <a:avLst>
              <a:gd name="adj" fmla="val 50000"/>
            </a:avLst>
          </a:prstGeom>
          <a:blipFill dpi="0" rotWithShape="1">
            <a:blip r:embed="rId3"/>
            <a:srcRect/>
            <a:tile tx="0" ty="0" sx="100000" sy="100000" flip="none" algn="tl"/>
          </a:blipFill>
          <a:ln w="9525">
            <a:noFill/>
            <a:miter lim="800000"/>
            <a:headEnd/>
            <a:tailEnd/>
          </a:ln>
        </p:spPr>
        <p:txBody>
          <a:bodyPr anchor="ctr"/>
          <a:lstStyle/>
          <a:p>
            <a:pPr algn="ctr"/>
            <a:endParaRPr lang="zh-CN" altLang="zh-CN">
              <a:solidFill>
                <a:schemeClr val="accent1"/>
              </a:solidFill>
              <a:ea typeface="新細明體" charset="-120"/>
            </a:endParaRPr>
          </a:p>
        </p:txBody>
      </p:sp>
      <p:sp>
        <p:nvSpPr>
          <p:cNvPr id="27651" name="矩形 66"/>
          <p:cNvSpPr>
            <a:spLocks noChangeArrowheads="1"/>
          </p:cNvSpPr>
          <p:nvPr/>
        </p:nvSpPr>
        <p:spPr bwMode="auto">
          <a:xfrm>
            <a:off x="0" y="3284983"/>
            <a:ext cx="9144000" cy="2180555"/>
          </a:xfrm>
          <a:prstGeom prst="rect">
            <a:avLst/>
          </a:prstGeom>
          <a:blipFill dpi="0" rotWithShape="1">
            <a:blip r:embed="rId3"/>
            <a:srcRect/>
            <a:tile tx="0" ty="0" sx="100000" sy="100000" flip="none" algn="tl"/>
          </a:blipFill>
          <a:ln w="9525">
            <a:noFill/>
            <a:miter lim="800000"/>
            <a:headEnd/>
            <a:tailEnd/>
          </a:ln>
        </p:spPr>
        <p:txBody>
          <a:bodyPr anchor="ctr"/>
          <a:lstStyle/>
          <a:p>
            <a:pPr algn="ctr"/>
            <a:endParaRPr lang="zh-CN" altLang="zh-CN">
              <a:solidFill>
                <a:schemeClr val="accent1"/>
              </a:solidFill>
              <a:ea typeface="新細明體" charset="-120"/>
            </a:endParaRPr>
          </a:p>
        </p:txBody>
      </p:sp>
      <p:sp>
        <p:nvSpPr>
          <p:cNvPr id="27652" name="矩形 63"/>
          <p:cNvSpPr>
            <a:spLocks noChangeArrowheads="1"/>
          </p:cNvSpPr>
          <p:nvPr/>
        </p:nvSpPr>
        <p:spPr bwMode="auto">
          <a:xfrm>
            <a:off x="0" y="989558"/>
            <a:ext cx="9144000" cy="2295425"/>
          </a:xfrm>
          <a:prstGeom prst="rect">
            <a:avLst/>
          </a:prstGeom>
          <a:blipFill dpi="0" rotWithShape="1">
            <a:blip r:embed="rId2"/>
            <a:srcRect/>
            <a:tile tx="0" ty="0" sx="100000" sy="100000" flip="none" algn="tl"/>
          </a:blipFill>
          <a:ln w="9525">
            <a:noFill/>
            <a:miter lim="800000"/>
            <a:headEnd/>
            <a:tailEnd/>
          </a:ln>
        </p:spPr>
        <p:txBody>
          <a:bodyPr anchor="ctr"/>
          <a:lstStyle/>
          <a:p>
            <a:pPr algn="ctr"/>
            <a:endParaRPr lang="zh-CN" altLang="zh-CN" sz="2800">
              <a:solidFill>
                <a:schemeClr val="accent1"/>
              </a:solidFill>
              <a:ea typeface="新細明體" charset="-120"/>
            </a:endParaRPr>
          </a:p>
        </p:txBody>
      </p:sp>
      <p:pic>
        <p:nvPicPr>
          <p:cNvPr id="27653" name="Picture 2" descr="ãå¥å¥èèè¬è¬ãçåçæå°çµæ"/>
          <p:cNvPicPr>
            <a:picLocks noChangeAspect="1" noChangeArrowheads="1" noCrop="1"/>
          </p:cNvPicPr>
          <p:nvPr/>
        </p:nvPicPr>
        <p:blipFill>
          <a:blip r:embed="rId4"/>
          <a:srcRect/>
          <a:stretch>
            <a:fillRect/>
          </a:stretch>
        </p:blipFill>
        <p:spPr bwMode="auto">
          <a:xfrm>
            <a:off x="6443663" y="4221163"/>
            <a:ext cx="2185987" cy="2184400"/>
          </a:xfrm>
          <a:prstGeom prst="rect">
            <a:avLst/>
          </a:prstGeom>
          <a:noFill/>
          <a:ln w="9525">
            <a:noFill/>
            <a:miter lim="800000"/>
            <a:headEnd/>
            <a:tailEnd/>
          </a:ln>
        </p:spPr>
      </p:pic>
      <p:sp>
        <p:nvSpPr>
          <p:cNvPr id="11" name="矩形 10"/>
          <p:cNvSpPr/>
          <p:nvPr/>
        </p:nvSpPr>
        <p:spPr>
          <a:xfrm>
            <a:off x="899592" y="3723540"/>
            <a:ext cx="5199629" cy="1107996"/>
          </a:xfrm>
          <a:prstGeom prst="rect">
            <a:avLst/>
          </a:prstGeom>
          <a:noFill/>
        </p:spPr>
        <p:txBody>
          <a:bodyPr wrap="none">
            <a:spAutoFit/>
            <a:scene3d>
              <a:camera prst="orthographicFront"/>
              <a:lightRig rig="harsh" dir="t"/>
            </a:scene3d>
            <a:sp3d extrusionH="57150" prstMaterial="matte">
              <a:bevelT w="63500" h="12700" prst="angle"/>
              <a:contourClr>
                <a:schemeClr val="bg1">
                  <a:lumMod val="65000"/>
                </a:schemeClr>
              </a:contourClr>
            </a:sp3d>
          </a:bodyPr>
          <a:lstStyle/>
          <a:p>
            <a:pPr algn="ctr">
              <a:defRPr/>
            </a:pPr>
            <a:r>
              <a:rPr lang="en-US" altLang="zh-TW" sz="6600" b="1" dirty="0">
                <a:ln/>
                <a:solidFill>
                  <a:schemeClr val="accent3"/>
                </a:solidFill>
                <a:ea typeface="新細明體" charset="-120"/>
              </a:rPr>
              <a:t>THANK YOU</a:t>
            </a:r>
            <a:endParaRPr lang="zh-TW" altLang="en-US" sz="6600" b="1" dirty="0">
              <a:ln/>
              <a:solidFill>
                <a:schemeClr val="accent3"/>
              </a:solidFill>
              <a:ea typeface="新細明體" charset="-120"/>
            </a:endParaRPr>
          </a:p>
        </p:txBody>
      </p:sp>
      <p:sp>
        <p:nvSpPr>
          <p:cNvPr id="27655" name="Text Box 2"/>
          <p:cNvSpPr txBox="1">
            <a:spLocks noChangeArrowheads="1"/>
          </p:cNvSpPr>
          <p:nvPr/>
        </p:nvSpPr>
        <p:spPr bwMode="auto">
          <a:xfrm>
            <a:off x="323850" y="1124744"/>
            <a:ext cx="8496300" cy="2100039"/>
          </a:xfrm>
          <a:prstGeom prst="rect">
            <a:avLst/>
          </a:prstGeom>
          <a:noFill/>
          <a:ln w="9525">
            <a:noFill/>
            <a:miter lim="800000"/>
            <a:headEnd/>
            <a:tailEnd/>
          </a:ln>
        </p:spPr>
        <p:txBody>
          <a:bodyPr lIns="90000" tIns="45000" rIns="90000" bIns="45000"/>
          <a:lstStyle/>
          <a:p>
            <a:pPr marL="342900" indent="-341313" eaLnBrk="0">
              <a:spcAft>
                <a:spcPts val="1425"/>
              </a:spcAft>
              <a:tabLst>
                <a:tab pos="723900" algn="l"/>
                <a:tab pos="1447800" algn="l"/>
                <a:tab pos="2171700" algn="l"/>
                <a:tab pos="2895600" algn="l"/>
                <a:tab pos="3619500" algn="l"/>
                <a:tab pos="4343400" algn="l"/>
                <a:tab pos="5067300" algn="l"/>
                <a:tab pos="5791200" algn="l"/>
              </a:tabLst>
            </a:pPr>
            <a:r>
              <a:rPr lang="en-US" altLang="zh-TW" sz="3600" dirty="0">
                <a:solidFill>
                  <a:schemeClr val="bg1"/>
                </a:solidFill>
                <a:latin typeface="標楷體" pitchFamily="65" charset="-120"/>
                <a:ea typeface="標楷體" pitchFamily="65" charset="-120"/>
              </a:rPr>
              <a:t>  </a:t>
            </a:r>
            <a:r>
              <a:rPr lang="zh-TW" altLang="en-US" sz="3600" dirty="0" smtClean="0">
                <a:solidFill>
                  <a:schemeClr val="bg1"/>
                </a:solidFill>
                <a:latin typeface="標楷體" pitchFamily="65" charset="-120"/>
                <a:ea typeface="標楷體" pitchFamily="65" charset="-120"/>
              </a:rPr>
              <a:t>非常</a:t>
            </a:r>
            <a:r>
              <a:rPr lang="zh-TW" altLang="zh-TW" sz="3600" dirty="0" smtClean="0">
                <a:solidFill>
                  <a:schemeClr val="bg1"/>
                </a:solidFill>
                <a:latin typeface="標楷體" pitchFamily="65" charset="-120"/>
                <a:ea typeface="標楷體" pitchFamily="65" charset="-120"/>
              </a:rPr>
              <a:t>感謝</a:t>
            </a:r>
            <a:r>
              <a:rPr lang="zh-TW" altLang="zh-TW" sz="3600" dirty="0">
                <a:solidFill>
                  <a:schemeClr val="bg1"/>
                </a:solidFill>
                <a:latin typeface="標楷體" pitchFamily="65" charset="-120"/>
                <a:ea typeface="標楷體" pitchFamily="65" charset="-120"/>
              </a:rPr>
              <a:t>各位老師對生教組</a:t>
            </a:r>
            <a:endParaRPr lang="en-US" altLang="zh-TW" sz="3600" dirty="0">
              <a:solidFill>
                <a:schemeClr val="bg1"/>
              </a:solidFill>
              <a:latin typeface="標楷體" pitchFamily="65" charset="-120"/>
              <a:ea typeface="標楷體" pitchFamily="65" charset="-120"/>
            </a:endParaRPr>
          </a:p>
          <a:p>
            <a:pPr marL="342900" indent="-341313" eaLnBrk="0">
              <a:spcAft>
                <a:spcPts val="1425"/>
              </a:spcAft>
              <a:tabLst>
                <a:tab pos="723900" algn="l"/>
                <a:tab pos="1447800" algn="l"/>
                <a:tab pos="2171700" algn="l"/>
                <a:tab pos="2895600" algn="l"/>
                <a:tab pos="3619500" algn="l"/>
                <a:tab pos="4343400" algn="l"/>
                <a:tab pos="5067300" algn="l"/>
                <a:tab pos="5791200" algn="l"/>
              </a:tabLst>
            </a:pPr>
            <a:r>
              <a:rPr lang="en-US" altLang="zh-TW" sz="3600" dirty="0">
                <a:solidFill>
                  <a:schemeClr val="bg1"/>
                </a:solidFill>
                <a:latin typeface="標楷體" pitchFamily="65" charset="-120"/>
                <a:ea typeface="標楷體" pitchFamily="65" charset="-120"/>
              </a:rPr>
              <a:t>     </a:t>
            </a:r>
            <a:r>
              <a:rPr lang="zh-TW" altLang="en-US" sz="3600" dirty="0" smtClean="0">
                <a:solidFill>
                  <a:schemeClr val="bg1"/>
                </a:solidFill>
                <a:latin typeface="標楷體" pitchFamily="65" charset="-120"/>
                <a:ea typeface="標楷體" pitchFamily="65" charset="-120"/>
              </a:rPr>
              <a:t>   </a:t>
            </a:r>
            <a:r>
              <a:rPr lang="zh-TW" altLang="zh-TW" sz="3600" dirty="0" smtClean="0">
                <a:solidFill>
                  <a:schemeClr val="bg1"/>
                </a:solidFill>
                <a:latin typeface="標楷體" pitchFamily="65" charset="-120"/>
                <a:ea typeface="標楷體" pitchFamily="65" charset="-120"/>
              </a:rPr>
              <a:t>各項</a:t>
            </a:r>
            <a:r>
              <a:rPr lang="zh-TW" altLang="zh-TW" sz="3600" dirty="0">
                <a:solidFill>
                  <a:schemeClr val="bg1"/>
                </a:solidFill>
                <a:latin typeface="標楷體" pitchFamily="65" charset="-120"/>
                <a:ea typeface="標楷體" pitchFamily="65" charset="-120"/>
              </a:rPr>
              <a:t>業務的協助與幫忙！</a:t>
            </a:r>
          </a:p>
          <a:p>
            <a:pPr marL="342900" indent="-341313" eaLnBrk="0">
              <a:spcAft>
                <a:spcPts val="1425"/>
              </a:spcAft>
              <a:tabLst>
                <a:tab pos="723900" algn="l"/>
                <a:tab pos="1447800" algn="l"/>
                <a:tab pos="2171700" algn="l"/>
                <a:tab pos="2895600" algn="l"/>
                <a:tab pos="3619500" algn="l"/>
                <a:tab pos="4343400" algn="l"/>
                <a:tab pos="5067300" algn="l"/>
                <a:tab pos="5791200" algn="l"/>
              </a:tabLst>
            </a:pPr>
            <a:r>
              <a:rPr lang="en-US" altLang="zh-TW" sz="3600" dirty="0">
                <a:solidFill>
                  <a:schemeClr val="bg1"/>
                </a:solidFill>
                <a:latin typeface="標楷體" pitchFamily="65" charset="-120"/>
                <a:ea typeface="標楷體" pitchFamily="65" charset="-120"/>
              </a:rPr>
              <a:t>           </a:t>
            </a:r>
            <a:r>
              <a:rPr lang="zh-TW" altLang="en-US" sz="3600" dirty="0" smtClean="0">
                <a:solidFill>
                  <a:schemeClr val="bg1"/>
                </a:solidFill>
                <a:latin typeface="標楷體" pitchFamily="65" charset="-120"/>
                <a:ea typeface="標楷體" pitchFamily="65" charset="-120"/>
              </a:rPr>
              <a:t>  </a:t>
            </a:r>
            <a:r>
              <a:rPr lang="en-US" altLang="zh-TW" sz="3600" dirty="0" smtClean="0">
                <a:solidFill>
                  <a:schemeClr val="bg1"/>
                </a:solidFill>
                <a:latin typeface="標楷體" pitchFamily="65" charset="-120"/>
                <a:ea typeface="標楷體" pitchFamily="65" charset="-120"/>
              </a:rPr>
              <a:t>  </a:t>
            </a:r>
            <a:r>
              <a:rPr lang="zh-TW" altLang="zh-TW" sz="3600" dirty="0">
                <a:solidFill>
                  <a:schemeClr val="bg1"/>
                </a:solidFill>
                <a:latin typeface="標楷體" pitchFamily="65" charset="-120"/>
                <a:ea typeface="標楷體" pitchFamily="65" charset="-120"/>
              </a:rPr>
              <a:t>預祝</a:t>
            </a:r>
            <a:r>
              <a:rPr lang="zh-TW" altLang="zh-TW" sz="3600" dirty="0" smtClean="0">
                <a:solidFill>
                  <a:schemeClr val="bg1"/>
                </a:solidFill>
                <a:latin typeface="標楷體" pitchFamily="65" charset="-120"/>
                <a:ea typeface="標楷體" pitchFamily="65" charset="-120"/>
              </a:rPr>
              <a:t>大家</a:t>
            </a:r>
            <a:r>
              <a:rPr lang="zh-TW" altLang="en-US" sz="3600" dirty="0" smtClean="0">
                <a:solidFill>
                  <a:schemeClr val="bg1"/>
                </a:solidFill>
                <a:latin typeface="標楷體" pitchFamily="65" charset="-120"/>
                <a:ea typeface="標楷體" pitchFamily="65" charset="-120"/>
              </a:rPr>
              <a:t>暑假</a:t>
            </a:r>
            <a:r>
              <a:rPr lang="zh-TW" altLang="zh-TW" sz="3600" dirty="0" smtClean="0">
                <a:solidFill>
                  <a:schemeClr val="bg1"/>
                </a:solidFill>
                <a:latin typeface="標楷體" pitchFamily="65" charset="-120"/>
                <a:ea typeface="標楷體" pitchFamily="65" charset="-120"/>
              </a:rPr>
              <a:t>愉快</a:t>
            </a:r>
            <a:r>
              <a:rPr lang="zh-TW" altLang="zh-TW" sz="3600" dirty="0">
                <a:solidFill>
                  <a:schemeClr val="bg1"/>
                </a:solidFill>
                <a:latin typeface="標楷體" pitchFamily="65" charset="-120"/>
                <a:ea typeface="標楷體" pitchFamily="65" charset="-12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文字方塊 3"/>
          <p:cNvSpPr txBox="1">
            <a:spLocks noChangeArrowheads="1"/>
          </p:cNvSpPr>
          <p:nvPr/>
        </p:nvSpPr>
        <p:spPr bwMode="auto">
          <a:xfrm>
            <a:off x="3328988" y="217488"/>
            <a:ext cx="3694112" cy="922337"/>
          </a:xfrm>
          <a:prstGeom prst="rect">
            <a:avLst/>
          </a:prstGeom>
          <a:noFill/>
          <a:ln w="9525">
            <a:noFill/>
            <a:miter lim="800000"/>
            <a:headEnd/>
            <a:tailEnd/>
          </a:ln>
        </p:spPr>
        <p:txBody>
          <a:bodyPr>
            <a:spAutoFit/>
          </a:bodyPr>
          <a:lstStyle/>
          <a:p>
            <a:r>
              <a:rPr kumimoji="0" lang="zh-TW" altLang="en-US" sz="5400">
                <a:latin typeface="標楷體" pitchFamily="65" charset="-120"/>
                <a:ea typeface="標楷體" pitchFamily="65" charset="-120"/>
              </a:rPr>
              <a:t>體育組</a:t>
            </a:r>
          </a:p>
        </p:txBody>
      </p:sp>
      <p:sp>
        <p:nvSpPr>
          <p:cNvPr id="28674" name="Text Box 4"/>
          <p:cNvSpPr txBox="1">
            <a:spLocks noChangeArrowheads="1"/>
          </p:cNvSpPr>
          <p:nvPr/>
        </p:nvSpPr>
        <p:spPr bwMode="auto">
          <a:xfrm>
            <a:off x="1692275" y="2205038"/>
            <a:ext cx="6048375" cy="1200150"/>
          </a:xfrm>
          <a:prstGeom prst="rect">
            <a:avLst/>
          </a:prstGeom>
          <a:noFill/>
          <a:ln w="9525">
            <a:noFill/>
            <a:miter lim="800000"/>
            <a:headEnd/>
            <a:tailEnd/>
          </a:ln>
        </p:spPr>
        <p:txBody>
          <a:bodyPr>
            <a:spAutoFit/>
          </a:bodyPr>
          <a:lstStyle/>
          <a:p>
            <a:pPr marL="342900" indent="-342900">
              <a:lnSpc>
                <a:spcPct val="150000"/>
              </a:lnSpc>
              <a:spcBef>
                <a:spcPct val="50000"/>
              </a:spcBef>
            </a:pPr>
            <a:endParaRPr lang="zh-TW" altLang="en-US" sz="2400">
              <a:latin typeface="標楷體" pitchFamily="65" charset="-120"/>
              <a:ea typeface="標楷體" pitchFamily="65" charset="-120"/>
            </a:endParaRPr>
          </a:p>
          <a:p>
            <a:pPr marL="342900" indent="-342900">
              <a:spcBef>
                <a:spcPct val="50000"/>
              </a:spcBef>
            </a:pPr>
            <a:endParaRPr lang="zh-TW" altLang="en-US" sz="2400">
              <a:latin typeface="標楷體" pitchFamily="65" charset="-120"/>
              <a:ea typeface="標楷體" pitchFamily="65" charset="-120"/>
            </a:endParaRPr>
          </a:p>
        </p:txBody>
      </p:sp>
      <p:sp>
        <p:nvSpPr>
          <p:cNvPr id="28675" name="Rectangle 3"/>
          <p:cNvSpPr>
            <a:spLocks noChangeArrowheads="1"/>
          </p:cNvSpPr>
          <p:nvPr/>
        </p:nvSpPr>
        <p:spPr bwMode="auto">
          <a:xfrm>
            <a:off x="1116013" y="1792288"/>
            <a:ext cx="7056437" cy="2774950"/>
          </a:xfrm>
          <a:prstGeom prst="rect">
            <a:avLst/>
          </a:prstGeom>
          <a:noFill/>
          <a:ln w="9525">
            <a:noFill/>
            <a:miter lim="800000"/>
            <a:headEnd/>
            <a:tailEnd/>
          </a:ln>
        </p:spPr>
        <p:txBody>
          <a:bodyPr anchor="ctr">
            <a:spAutoFit/>
          </a:bodyPr>
          <a:lstStyle/>
          <a:p>
            <a:pPr marL="342900" indent="-342900">
              <a:lnSpc>
                <a:spcPct val="110000"/>
              </a:lnSpc>
              <a:buFontTx/>
              <a:buAutoNum type="arabicPeriod"/>
              <a:tabLst>
                <a:tab pos="228600" algn="l"/>
              </a:tabLst>
            </a:pPr>
            <a:r>
              <a:rPr lang="zh-TW" altLang="en-US" sz="3200"/>
              <a:t>本學期學生積極參與各項校內及校外競賽，感謝老師的指導、協助與鼓勵，讓學生能努力創造自己的佳績。謝謝</a:t>
            </a:r>
            <a:r>
              <a:rPr lang="en-US" altLang="zh-TW" sz="3200"/>
              <a:t>!</a:t>
            </a:r>
          </a:p>
          <a:p>
            <a:pPr marL="342900" indent="-342900">
              <a:lnSpc>
                <a:spcPct val="110000"/>
              </a:lnSpc>
              <a:tabLst>
                <a:tab pos="228600" algn="l"/>
              </a:tabLst>
            </a:pPr>
            <a:endParaRPr lang="zh-TW" altLang="en-US" sz="3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p:nvPr>
        </p:nvSpPr>
        <p:spPr bwMode="auto">
          <a:xfrm>
            <a:off x="3132138" y="404813"/>
            <a:ext cx="2922587" cy="1143000"/>
          </a:xfrm>
        </p:spPr>
        <p:txBody>
          <a:bodyPr wrap="square" numCol="1" compatLnSpc="1">
            <a:prstTxWarp prst="textNoShape">
              <a:avLst/>
            </a:prstTxWarp>
          </a:bodyPr>
          <a:lstStyle/>
          <a:p>
            <a:pPr algn="ctr">
              <a:buFont typeface="Georgia" pitchFamily="18" charset="0"/>
              <a:buNone/>
            </a:pPr>
            <a:r>
              <a:rPr lang="zh-TW" altLang="en-US" smtClean="0">
                <a:solidFill>
                  <a:schemeClr val="tx1"/>
                </a:solidFill>
                <a:effectLst/>
              </a:rPr>
              <a:t>體育組</a:t>
            </a:r>
          </a:p>
        </p:txBody>
      </p:sp>
      <p:sp>
        <p:nvSpPr>
          <p:cNvPr id="29698" name="Rectangle 3"/>
          <p:cNvSpPr>
            <a:spLocks noGrp="1"/>
          </p:cNvSpPr>
          <p:nvPr>
            <p:ph type="body" idx="4294967295"/>
          </p:nvPr>
        </p:nvSpPr>
        <p:spPr>
          <a:xfrm>
            <a:off x="827088" y="1412875"/>
            <a:ext cx="7489825" cy="3960813"/>
          </a:xfrm>
        </p:spPr>
        <p:txBody>
          <a:bodyPr/>
          <a:lstStyle/>
          <a:p>
            <a:pPr marL="465138" indent="-419100">
              <a:buFont typeface="Georgia" pitchFamily="18" charset="0"/>
              <a:buNone/>
            </a:pPr>
            <a:r>
              <a:rPr lang="en-US" altLang="zh-TW" sz="3000" smtClean="0"/>
              <a:t>2</a:t>
            </a:r>
            <a:r>
              <a:rPr lang="zh-TW" altLang="en-US" sz="3000" smtClean="0"/>
              <a:t>、請於課堂、課業輔導或活動、返校日等集會時宣導夏日戲水應注意事項，選擇在設有合格救生員及救生設備之游泳池、海水浴場從事水上活動，</a:t>
            </a:r>
            <a:r>
              <a:rPr lang="zh-TW" altLang="en-US" sz="3000" b="1" smtClean="0">
                <a:solidFill>
                  <a:srgbClr val="FF3300"/>
                </a:solidFill>
              </a:rPr>
              <a:t>尤其於假期前，請務必協助加強宣導。</a:t>
            </a:r>
          </a:p>
          <a:p>
            <a:pPr marL="465138" indent="-419100">
              <a:buFont typeface="Georgia" pitchFamily="18" charset="0"/>
              <a:buNone/>
            </a:pPr>
            <a:r>
              <a:rPr lang="zh-TW" altLang="en-US" sz="3000" b="1" smtClean="0">
                <a:solidFill>
                  <a:schemeClr val="accent1"/>
                </a:solidFill>
              </a:rPr>
              <a:t>「救溺五步、防溺十招」</a:t>
            </a:r>
            <a:r>
              <a:rPr lang="zh-TW" altLang="en-US" sz="3000" b="1" smtClean="0"/>
              <a:t>文字說明及海報已公佈在新民網頁公告，謝謝。</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p:nvPr>
        </p:nvSpPr>
        <p:spPr bwMode="auto">
          <a:xfrm>
            <a:off x="1403350" y="404813"/>
            <a:ext cx="6511925" cy="1008062"/>
          </a:xfrm>
        </p:spPr>
        <p:txBody>
          <a:bodyPr wrap="square" numCol="1" compatLnSpc="1">
            <a:prstTxWarp prst="textNoShape">
              <a:avLst/>
            </a:prstTxWarp>
          </a:bodyPr>
          <a:lstStyle/>
          <a:p>
            <a:pPr algn="ctr">
              <a:buFont typeface="Georgia" pitchFamily="18" charset="0"/>
              <a:buNone/>
            </a:pPr>
            <a:r>
              <a:rPr lang="zh-TW" altLang="en-US" sz="5400" smtClean="0">
                <a:solidFill>
                  <a:schemeClr val="tx1"/>
                </a:solidFill>
                <a:effectLst/>
              </a:rPr>
              <a:t>體育組</a:t>
            </a:r>
          </a:p>
        </p:txBody>
      </p:sp>
      <p:sp>
        <p:nvSpPr>
          <p:cNvPr id="30722" name="Rectangle 3"/>
          <p:cNvSpPr>
            <a:spLocks noGrp="1"/>
          </p:cNvSpPr>
          <p:nvPr>
            <p:ph type="body" idx="4294967295"/>
          </p:nvPr>
        </p:nvSpPr>
        <p:spPr>
          <a:xfrm>
            <a:off x="755650" y="1628775"/>
            <a:ext cx="7920038" cy="4608513"/>
          </a:xfrm>
        </p:spPr>
        <p:txBody>
          <a:bodyPr/>
          <a:lstStyle/>
          <a:p>
            <a:pPr>
              <a:buFont typeface="Georgia" pitchFamily="18" charset="0"/>
              <a:buNone/>
            </a:pPr>
            <a:r>
              <a:rPr lang="en-US" altLang="zh-TW" sz="2600" smtClean="0"/>
              <a:t>3</a:t>
            </a:r>
            <a:r>
              <a:rPr lang="zh-TW" altLang="en-US" sz="2600" smtClean="0"/>
              <a:t>、</a:t>
            </a:r>
            <a:r>
              <a:rPr lang="en-US" altLang="zh-TW" sz="2600" smtClean="0"/>
              <a:t>108</a:t>
            </a:r>
            <a:r>
              <a:rPr lang="zh-TW" altLang="en-US" sz="2600" smtClean="0"/>
              <a:t>年暑期育樂營如下：</a:t>
            </a:r>
          </a:p>
          <a:p>
            <a:r>
              <a:rPr lang="zh-TW" altLang="en-US" sz="2600" smtClean="0"/>
              <a:t>游泳營 </a:t>
            </a:r>
            <a:r>
              <a:rPr lang="en-US" altLang="zh-TW" sz="2600" smtClean="0"/>
              <a:t>A1 + A2</a:t>
            </a:r>
            <a:r>
              <a:rPr lang="zh-TW" altLang="en-US" sz="2600" smtClean="0"/>
              <a:t>班 </a:t>
            </a:r>
            <a:r>
              <a:rPr lang="en-US" altLang="zh-TW" sz="2600" smtClean="0"/>
              <a:t>: </a:t>
            </a:r>
          </a:p>
          <a:p>
            <a:pPr>
              <a:buFont typeface="Georgia" pitchFamily="18" charset="0"/>
              <a:buNone/>
            </a:pPr>
            <a:r>
              <a:rPr lang="en-US" altLang="zh-TW" sz="2600" smtClean="0"/>
              <a:t>         7/1-7/5</a:t>
            </a:r>
            <a:r>
              <a:rPr lang="zh-TW" altLang="en-US" sz="2600" smtClean="0"/>
              <a:t>、</a:t>
            </a:r>
            <a:r>
              <a:rPr lang="en-US" altLang="zh-TW" sz="2600" smtClean="0"/>
              <a:t>7/8-7/12</a:t>
            </a:r>
            <a:r>
              <a:rPr lang="zh-TW" altLang="en-US" sz="2600" smtClean="0"/>
              <a:t>，</a:t>
            </a:r>
            <a:r>
              <a:rPr lang="en-US" altLang="zh-TW" sz="2600" smtClean="0"/>
              <a:t>13</a:t>
            </a:r>
            <a:r>
              <a:rPr lang="zh-TW" altLang="en-US" sz="2600" smtClean="0"/>
              <a:t>：</a:t>
            </a:r>
            <a:r>
              <a:rPr lang="en-US" altLang="zh-TW" sz="2600" smtClean="0"/>
              <a:t>00 - 14</a:t>
            </a:r>
            <a:r>
              <a:rPr lang="zh-TW" altLang="en-US" sz="2600" smtClean="0"/>
              <a:t>：</a:t>
            </a:r>
            <a:r>
              <a:rPr lang="en-US" altLang="zh-TW" sz="2600" smtClean="0"/>
              <a:t>00</a:t>
            </a:r>
            <a:r>
              <a:rPr lang="zh-TW" altLang="en-US" sz="2600" smtClean="0"/>
              <a:t>。</a:t>
            </a:r>
          </a:p>
          <a:p>
            <a:r>
              <a:rPr lang="zh-TW" altLang="en-US" sz="2600" smtClean="0"/>
              <a:t>游泳營 </a:t>
            </a:r>
            <a:r>
              <a:rPr lang="en-US" altLang="zh-TW" sz="2600" smtClean="0"/>
              <a:t>B1 + B2</a:t>
            </a:r>
            <a:r>
              <a:rPr lang="zh-TW" altLang="en-US" sz="2600" smtClean="0"/>
              <a:t>班 </a:t>
            </a:r>
            <a:r>
              <a:rPr lang="en-US" altLang="zh-TW" sz="2600" smtClean="0"/>
              <a:t>: </a:t>
            </a:r>
          </a:p>
          <a:p>
            <a:pPr>
              <a:buFont typeface="Georgia" pitchFamily="18" charset="0"/>
              <a:buNone/>
            </a:pPr>
            <a:r>
              <a:rPr lang="en-US" altLang="zh-TW" sz="2600" smtClean="0"/>
              <a:t>         7/1-7/5</a:t>
            </a:r>
            <a:r>
              <a:rPr lang="zh-TW" altLang="en-US" sz="2600" smtClean="0"/>
              <a:t>、</a:t>
            </a:r>
            <a:r>
              <a:rPr lang="en-US" altLang="zh-TW" sz="2600" smtClean="0"/>
              <a:t>7/8-7/12</a:t>
            </a:r>
            <a:r>
              <a:rPr lang="zh-TW" altLang="en-US" sz="2600" smtClean="0"/>
              <a:t>，</a:t>
            </a:r>
            <a:r>
              <a:rPr lang="en-US" altLang="zh-TW" sz="2600" smtClean="0"/>
              <a:t>14</a:t>
            </a:r>
            <a:r>
              <a:rPr lang="zh-TW" altLang="en-US" sz="2600" smtClean="0"/>
              <a:t>：</a:t>
            </a:r>
            <a:r>
              <a:rPr lang="en-US" altLang="zh-TW" sz="2600" smtClean="0"/>
              <a:t>00 - 15</a:t>
            </a:r>
            <a:r>
              <a:rPr lang="zh-TW" altLang="en-US" sz="2600" smtClean="0"/>
              <a:t>：</a:t>
            </a:r>
            <a:r>
              <a:rPr lang="en-US" altLang="zh-TW" sz="2600" smtClean="0"/>
              <a:t>00</a:t>
            </a:r>
            <a:r>
              <a:rPr lang="zh-TW" altLang="en-US" sz="2600" smtClean="0"/>
              <a:t>。</a:t>
            </a:r>
          </a:p>
          <a:p>
            <a:r>
              <a:rPr lang="zh-TW" altLang="en-US" sz="2600" smtClean="0"/>
              <a:t>蛇板營 </a:t>
            </a:r>
            <a:r>
              <a:rPr lang="en-US" altLang="zh-TW" sz="2600" smtClean="0"/>
              <a:t>: 7/15-7/19</a:t>
            </a:r>
            <a:r>
              <a:rPr lang="zh-TW" altLang="en-US" sz="2600" smtClean="0"/>
              <a:t>、</a:t>
            </a:r>
            <a:r>
              <a:rPr lang="en-US" altLang="zh-TW" sz="2600" smtClean="0"/>
              <a:t>7/22-7/26</a:t>
            </a:r>
            <a:r>
              <a:rPr lang="zh-TW" altLang="en-US" sz="2600" smtClean="0"/>
              <a:t>，</a:t>
            </a:r>
            <a:r>
              <a:rPr lang="en-US" altLang="zh-TW" sz="2600" smtClean="0"/>
              <a:t>13</a:t>
            </a:r>
            <a:r>
              <a:rPr lang="zh-TW" altLang="en-US" sz="2600" smtClean="0"/>
              <a:t>：</a:t>
            </a:r>
            <a:r>
              <a:rPr lang="en-US" altLang="zh-TW" sz="2600" smtClean="0"/>
              <a:t>00 - 14</a:t>
            </a:r>
            <a:r>
              <a:rPr lang="zh-TW" altLang="en-US" sz="2600" smtClean="0"/>
              <a:t>：</a:t>
            </a:r>
            <a:r>
              <a:rPr lang="en-US" altLang="zh-TW" sz="2600" smtClean="0"/>
              <a:t>30</a:t>
            </a:r>
            <a:endParaRPr lang="zh-TW" altLang="en-US" sz="2600" smtClean="0"/>
          </a:p>
          <a:p>
            <a:r>
              <a:rPr lang="zh-TW" altLang="en-US" sz="2600" smtClean="0"/>
              <a:t>直排輪 </a:t>
            </a:r>
            <a:r>
              <a:rPr lang="en-US" altLang="zh-TW" sz="2600" smtClean="0"/>
              <a:t>: 7/15-7/19</a:t>
            </a:r>
            <a:r>
              <a:rPr lang="zh-TW" altLang="en-US" sz="2600" smtClean="0"/>
              <a:t>、</a:t>
            </a:r>
            <a:r>
              <a:rPr lang="en-US" altLang="zh-TW" sz="2600" smtClean="0"/>
              <a:t>7/22-7/26</a:t>
            </a:r>
            <a:r>
              <a:rPr lang="zh-TW" altLang="en-US" sz="2600" smtClean="0"/>
              <a:t>，</a:t>
            </a:r>
            <a:r>
              <a:rPr lang="en-US" altLang="zh-TW" sz="2600" smtClean="0"/>
              <a:t>14</a:t>
            </a:r>
            <a:r>
              <a:rPr lang="zh-TW" altLang="en-US" sz="2600" smtClean="0"/>
              <a:t>：</a:t>
            </a:r>
            <a:r>
              <a:rPr lang="en-US" altLang="zh-TW" sz="2600" smtClean="0"/>
              <a:t>30 - 16</a:t>
            </a:r>
            <a:r>
              <a:rPr lang="zh-TW" altLang="en-US" sz="2600" smtClean="0"/>
              <a:t>：</a:t>
            </a:r>
            <a:r>
              <a:rPr lang="en-US" altLang="zh-TW" sz="2600" smtClean="0"/>
              <a:t>00</a:t>
            </a:r>
            <a:endParaRPr lang="zh-TW" altLang="en-US" sz="2600" smtClean="0"/>
          </a:p>
          <a:p>
            <a:pPr>
              <a:buFont typeface="Georgia" pitchFamily="18" charset="0"/>
              <a:buNone/>
            </a:pPr>
            <a:r>
              <a:rPr kumimoji="1" lang="zh-TW" altLang="en-US" sz="3200" smtClean="0">
                <a:solidFill>
                  <a:schemeClr val="tx1"/>
                </a:solidFill>
              </a:rPr>
              <a:t>非常感謝各位老師的配合與協助！謝謝！</a:t>
            </a:r>
            <a:endParaRPr kumimoji="1" lang="en-US" altLang="zh-TW" sz="3200" smtClean="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字方塊 13"/>
          <p:cNvSpPr txBox="1"/>
          <p:nvPr/>
        </p:nvSpPr>
        <p:spPr>
          <a:xfrm flipH="1">
            <a:off x="3132138" y="47625"/>
            <a:ext cx="3775075" cy="922338"/>
          </a:xfrm>
          <a:prstGeom prst="rect">
            <a:avLst/>
          </a:prstGeom>
          <a:noFill/>
        </p:spPr>
        <p:txBody>
          <a:bodyPr>
            <a:spAutoFit/>
          </a:bodyPr>
          <a:lstStyle/>
          <a:p>
            <a:pPr fontAlgn="auto">
              <a:spcBef>
                <a:spcPts val="0"/>
              </a:spcBef>
              <a:spcAft>
                <a:spcPts val="0"/>
              </a:spcAft>
              <a:defRPr/>
            </a:pPr>
            <a:r>
              <a:rPr kumimoji="0" lang="zh-TW" altLang="en-US" sz="5400" dirty="0">
                <a:solidFill>
                  <a:prstClr val="black"/>
                </a:solidFill>
                <a:latin typeface="標楷體" panose="03000509000000000000" pitchFamily="65" charset="-120"/>
                <a:ea typeface="標楷體" panose="03000509000000000000" pitchFamily="65" charset="-120"/>
                <a:cs typeface="+mn-cs"/>
              </a:rPr>
              <a:t>衛生組</a:t>
            </a:r>
          </a:p>
        </p:txBody>
      </p:sp>
      <p:sp>
        <p:nvSpPr>
          <p:cNvPr id="3" name="Text Box 2"/>
          <p:cNvSpPr txBox="1">
            <a:spLocks noChangeArrowheads="1"/>
          </p:cNvSpPr>
          <p:nvPr/>
        </p:nvSpPr>
        <p:spPr bwMode="auto">
          <a:xfrm>
            <a:off x="179388" y="836613"/>
            <a:ext cx="8964612" cy="5905500"/>
          </a:xfrm>
          <a:prstGeom prst="rect">
            <a:avLst/>
          </a:prstGeom>
          <a:noFill/>
          <a:ln>
            <a:noFill/>
          </a:ln>
          <a:effectLst/>
          <a:extLst/>
        </p:spPr>
        <p:txBody>
          <a:bodyPr lIns="90000" tIns="45000" rIns="90000" bIns="45000"/>
          <a:lstStyle>
            <a:lvl1pPr marL="342900" indent="-341313" algn="l" eaLnBrk="0">
              <a:lnSpc>
                <a:spcPct val="102000"/>
              </a:lnSpc>
              <a:spcAft>
                <a:spcPts val="1425"/>
              </a:spcAft>
              <a:tabLst>
                <a:tab pos="723900" algn="l"/>
                <a:tab pos="1447800" algn="l"/>
                <a:tab pos="2171700" algn="l"/>
                <a:tab pos="2895600" algn="l"/>
                <a:tab pos="3619500" algn="l"/>
                <a:tab pos="4343400" algn="l"/>
                <a:tab pos="5067300" algn="l"/>
                <a:tab pos="5791200" algn="l"/>
              </a:tabLst>
              <a:defRPr sz="3200">
                <a:solidFill>
                  <a:srgbClr val="2F7F95"/>
                </a:solidFill>
                <a:latin typeface="Calibri" pitchFamily="34" charset="0"/>
                <a:ea typeface="Microsoft YaHei" pitchFamily="34" charset="-122"/>
              </a:defRPr>
            </a:lvl1pPr>
            <a:lvl2pPr algn="l" eaLnBrk="0">
              <a:lnSpc>
                <a:spcPct val="102000"/>
              </a:lnSpc>
              <a:spcAft>
                <a:spcPts val="1138"/>
              </a:spcAft>
              <a:tabLst>
                <a:tab pos="723900" algn="l"/>
                <a:tab pos="1447800" algn="l"/>
                <a:tab pos="2171700" algn="l"/>
                <a:tab pos="2895600" algn="l"/>
                <a:tab pos="3619500" algn="l"/>
                <a:tab pos="4343400" algn="l"/>
                <a:tab pos="5067300" algn="l"/>
                <a:tab pos="5791200" algn="l"/>
              </a:tabLst>
              <a:defRPr sz="2400">
                <a:solidFill>
                  <a:srgbClr val="2F7F95"/>
                </a:solidFill>
                <a:latin typeface="Calibri" pitchFamily="34" charset="0"/>
                <a:ea typeface="Microsoft YaHei" pitchFamily="34" charset="-122"/>
              </a:defRPr>
            </a:lvl2pPr>
            <a:lvl3pPr algn="l" eaLnBrk="0">
              <a:lnSpc>
                <a:spcPct val="102000"/>
              </a:lnSpc>
              <a:spcAft>
                <a:spcPts val="850"/>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3pPr>
            <a:lvl4pPr algn="l" eaLnBrk="0">
              <a:lnSpc>
                <a:spcPct val="102000"/>
              </a:lnSpc>
              <a:spcAft>
                <a:spcPts val="575"/>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4pPr>
            <a:lvl5pPr algn="l" eaLnBrk="0">
              <a:lnSpc>
                <a:spcPct val="102000"/>
              </a:lnSpc>
              <a:spcAft>
                <a:spcPts val="288"/>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5pPr>
            <a:lvl6pPr marL="25146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6pPr>
            <a:lvl7pPr marL="29718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7pPr>
            <a:lvl8pPr marL="34290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8pPr>
            <a:lvl9pPr marL="38862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9pPr>
          </a:lstStyle>
          <a:p>
            <a:pPr>
              <a:defRPr/>
            </a:pPr>
            <a:r>
              <a:rPr lang="zh-TW" altLang="en-US" sz="4000" dirty="0" smtClean="0">
                <a:solidFill>
                  <a:schemeClr val="tx2"/>
                </a:solidFill>
                <a:latin typeface="標楷體" panose="03000509000000000000" pitchFamily="65" charset="-120"/>
                <a:ea typeface="標楷體" panose="03000509000000000000" pitchFamily="65" charset="-120"/>
              </a:rPr>
              <a:t>一、</a:t>
            </a:r>
            <a:r>
              <a:rPr lang="zh-TW" altLang="zh-TW" sz="4000" dirty="0" smtClean="0">
                <a:solidFill>
                  <a:schemeClr val="tx2"/>
                </a:solidFill>
                <a:latin typeface="標楷體" panose="03000509000000000000" pitchFamily="65" charset="-120"/>
                <a:ea typeface="標楷體" panose="03000509000000000000" pitchFamily="65" charset="-120"/>
              </a:rPr>
              <a:t>期末大掃除</a:t>
            </a:r>
            <a:endParaRPr lang="en-US" altLang="zh-TW" sz="4000" dirty="0">
              <a:solidFill>
                <a:schemeClr val="tx2"/>
              </a:solidFill>
              <a:latin typeface="標楷體" panose="03000509000000000000" pitchFamily="65" charset="-120"/>
              <a:ea typeface="標楷體" panose="03000509000000000000" pitchFamily="65" charset="-120"/>
            </a:endParaRPr>
          </a:p>
          <a:p>
            <a:pPr>
              <a:defRPr/>
            </a:pPr>
            <a:r>
              <a:rPr lang="zh-TW" altLang="zh-TW" dirty="0" smtClean="0">
                <a:solidFill>
                  <a:schemeClr val="tx2"/>
                </a:solidFill>
                <a:latin typeface="標楷體" panose="03000509000000000000" pitchFamily="65" charset="-120"/>
                <a:ea typeface="標楷體" panose="03000509000000000000" pitchFamily="65" charset="-120"/>
              </a:rPr>
              <a:t>訂於</a:t>
            </a:r>
            <a:r>
              <a:rPr lang="en-US" altLang="zh-TW" dirty="0">
                <a:solidFill>
                  <a:srgbClr val="FF0000"/>
                </a:solidFill>
                <a:latin typeface="標楷體" panose="03000509000000000000" pitchFamily="65" charset="-120"/>
                <a:ea typeface="標楷體" panose="03000509000000000000" pitchFamily="65" charset="-120"/>
              </a:rPr>
              <a:t>6/28(</a:t>
            </a:r>
            <a:r>
              <a:rPr lang="zh-TW" altLang="en-US" dirty="0">
                <a:solidFill>
                  <a:srgbClr val="FF0000"/>
                </a:solidFill>
                <a:latin typeface="標楷體" panose="03000509000000000000" pitchFamily="65" charset="-120"/>
                <a:ea typeface="標楷體" panose="03000509000000000000" pitchFamily="65" charset="-120"/>
              </a:rPr>
              <a:t>五</a:t>
            </a:r>
            <a:r>
              <a:rPr lang="en-US" altLang="zh-TW" dirty="0">
                <a:solidFill>
                  <a:srgbClr val="FF0000"/>
                </a:solidFill>
                <a:latin typeface="標楷體" panose="03000509000000000000" pitchFamily="65" charset="-120"/>
                <a:ea typeface="標楷體" panose="03000509000000000000" pitchFamily="65" charset="-120"/>
              </a:rPr>
              <a:t>)7:40-8:30</a:t>
            </a:r>
            <a:r>
              <a:rPr lang="zh-TW" altLang="zh-TW" dirty="0" smtClean="0">
                <a:solidFill>
                  <a:schemeClr val="tx2"/>
                </a:solidFill>
                <a:latin typeface="標楷體" panose="03000509000000000000" pitchFamily="65" charset="-120"/>
                <a:ea typeface="標楷體" panose="03000509000000000000" pitchFamily="65" charset="-120"/>
              </a:rPr>
              <a:t>進行</a:t>
            </a:r>
            <a:r>
              <a:rPr lang="zh-TW" altLang="zh-TW" dirty="0">
                <a:solidFill>
                  <a:schemeClr val="tx2"/>
                </a:solidFill>
                <a:latin typeface="標楷體" panose="03000509000000000000" pitchFamily="65" charset="-120"/>
                <a:ea typeface="標楷體" panose="03000509000000000000" pitchFamily="65" charset="-120"/>
              </a:rPr>
              <a:t>全校</a:t>
            </a:r>
            <a:r>
              <a:rPr lang="zh-TW" altLang="zh-TW" dirty="0" smtClean="0">
                <a:solidFill>
                  <a:schemeClr val="tx2"/>
                </a:solidFill>
                <a:latin typeface="標楷體" panose="03000509000000000000" pitchFamily="65" charset="-120"/>
                <a:ea typeface="標楷體" panose="03000509000000000000" pitchFamily="65" charset="-120"/>
              </a:rPr>
              <a:t>大掃除</a:t>
            </a:r>
            <a:r>
              <a:rPr lang="zh-TW" altLang="en-US" dirty="0" smtClean="0">
                <a:solidFill>
                  <a:schemeClr val="tx2"/>
                </a:solidFill>
                <a:latin typeface="標楷體" panose="03000509000000000000" pitchFamily="65" charset="-120"/>
                <a:ea typeface="標楷體" panose="03000509000000000000" pitchFamily="65" charset="-120"/>
              </a:rPr>
              <a:t>，請預留時間進行打掃</a:t>
            </a:r>
            <a:r>
              <a:rPr lang="en-US" altLang="zh-TW" dirty="0" smtClean="0">
                <a:solidFill>
                  <a:schemeClr val="tx2"/>
                </a:solidFill>
                <a:latin typeface="標楷體" panose="03000509000000000000" pitchFamily="65" charset="-120"/>
                <a:ea typeface="標楷體" panose="03000509000000000000" pitchFamily="65" charset="-120"/>
              </a:rPr>
              <a:t>!</a:t>
            </a:r>
            <a:endParaRPr lang="zh-TW" altLang="zh-TW" dirty="0">
              <a:solidFill>
                <a:schemeClr val="tx2"/>
              </a:solidFill>
              <a:latin typeface="標楷體" panose="03000509000000000000" pitchFamily="65" charset="-120"/>
              <a:ea typeface="標楷體" panose="03000509000000000000" pitchFamily="65" charset="-120"/>
            </a:endParaRPr>
          </a:p>
          <a:p>
            <a:pPr>
              <a:defRPr/>
            </a:pPr>
            <a:r>
              <a:rPr lang="zh-TW" altLang="zh-TW" dirty="0">
                <a:solidFill>
                  <a:schemeClr val="tx2"/>
                </a:solidFill>
                <a:latin typeface="標楷體" panose="03000509000000000000" pitchFamily="65" charset="-120"/>
                <a:ea typeface="標楷體" panose="03000509000000000000" pitchFamily="65" charset="-120"/>
              </a:rPr>
              <a:t>大掃除區域包括</a:t>
            </a:r>
            <a:r>
              <a:rPr lang="en-US" altLang="zh-TW" dirty="0">
                <a:solidFill>
                  <a:schemeClr val="tx2"/>
                </a:solidFill>
                <a:latin typeface="標楷體" panose="03000509000000000000" pitchFamily="65" charset="-120"/>
                <a:ea typeface="標楷體" panose="03000509000000000000" pitchFamily="65" charset="-120"/>
              </a:rPr>
              <a:t>:</a:t>
            </a:r>
            <a:endParaRPr lang="zh-TW" altLang="zh-TW" dirty="0">
              <a:solidFill>
                <a:schemeClr val="tx2"/>
              </a:solidFill>
              <a:latin typeface="標楷體" panose="03000509000000000000" pitchFamily="65" charset="-120"/>
              <a:ea typeface="標楷體" panose="03000509000000000000" pitchFamily="65" charset="-120"/>
            </a:endParaRPr>
          </a:p>
          <a:p>
            <a:pPr>
              <a:defRPr/>
            </a:pPr>
            <a:r>
              <a:rPr lang="en-US" altLang="zh-TW" sz="2800" dirty="0">
                <a:solidFill>
                  <a:schemeClr val="tx2"/>
                </a:solidFill>
                <a:latin typeface="標楷體" panose="03000509000000000000" pitchFamily="65" charset="-120"/>
                <a:ea typeface="標楷體" panose="03000509000000000000" pitchFamily="65" charset="-120"/>
              </a:rPr>
              <a:t>1.</a:t>
            </a:r>
            <a:r>
              <a:rPr lang="zh-TW" altLang="zh-TW" sz="2800" dirty="0">
                <a:solidFill>
                  <a:schemeClr val="tx2"/>
                </a:solidFill>
                <a:latin typeface="標楷體" panose="03000509000000000000" pitchFamily="65" charset="-120"/>
                <a:ea typeface="標楷體" panose="03000509000000000000" pitchFamily="65" charset="-120"/>
              </a:rPr>
              <a:t>教室內外</a:t>
            </a:r>
            <a:r>
              <a:rPr lang="en-US" altLang="zh-TW" sz="2800" dirty="0">
                <a:solidFill>
                  <a:schemeClr val="tx2"/>
                </a:solidFill>
                <a:latin typeface="標楷體" panose="03000509000000000000" pitchFamily="65" charset="-120"/>
                <a:ea typeface="標楷體" panose="03000509000000000000" pitchFamily="65" charset="-120"/>
              </a:rPr>
              <a:t>(</a:t>
            </a:r>
            <a:r>
              <a:rPr lang="zh-TW" altLang="zh-TW" sz="2800" dirty="0">
                <a:solidFill>
                  <a:schemeClr val="tx2"/>
                </a:solidFill>
                <a:latin typeface="標楷體" panose="03000509000000000000" pitchFamily="65" charset="-120"/>
                <a:ea typeface="標楷體" panose="03000509000000000000" pitchFamily="65" charset="-120"/>
              </a:rPr>
              <a:t>包含走廊、天花板、牆角蜘蛛絲、洗手台及排水孔</a:t>
            </a:r>
            <a:r>
              <a:rPr lang="zh-TW" altLang="zh-TW" sz="2800" dirty="0" smtClean="0">
                <a:solidFill>
                  <a:schemeClr val="tx2"/>
                </a:solidFill>
                <a:latin typeface="標楷體" panose="03000509000000000000" pitchFamily="65" charset="-120"/>
                <a:ea typeface="標楷體" panose="03000509000000000000" pitchFamily="65" charset="-120"/>
              </a:rPr>
              <a:t>等</a:t>
            </a:r>
            <a:r>
              <a:rPr lang="zh-TW" altLang="en-US" sz="2800" dirty="0" smtClean="0">
                <a:solidFill>
                  <a:schemeClr val="tx2"/>
                </a:solidFill>
                <a:latin typeface="標楷體" panose="03000509000000000000" pitchFamily="65" charset="-120"/>
                <a:ea typeface="標楷體" panose="03000509000000000000" pitchFamily="65" charset="-120"/>
              </a:rPr>
              <a:t>，</a:t>
            </a:r>
            <a:r>
              <a:rPr lang="zh-TW" altLang="en-US" sz="2800" u="sng" dirty="0" smtClean="0">
                <a:solidFill>
                  <a:srgbClr val="FF0000"/>
                </a:solidFill>
                <a:latin typeface="標楷體" panose="03000509000000000000" pitchFamily="65" charset="-120"/>
                <a:ea typeface="標楷體" panose="03000509000000000000" pitchFamily="65" charset="-120"/>
              </a:rPr>
              <a:t>所有垃圾請清除乾淨，以利教室交換</a:t>
            </a:r>
            <a:r>
              <a:rPr lang="en-US" altLang="zh-TW" sz="2800" dirty="0" smtClean="0">
                <a:solidFill>
                  <a:schemeClr val="tx2"/>
                </a:solidFill>
                <a:latin typeface="標楷體" panose="03000509000000000000" pitchFamily="65" charset="-120"/>
                <a:ea typeface="標楷體" panose="03000509000000000000" pitchFamily="65" charset="-120"/>
              </a:rPr>
              <a:t>)</a:t>
            </a:r>
            <a:endParaRPr lang="zh-TW" altLang="zh-TW" sz="2800" dirty="0">
              <a:solidFill>
                <a:schemeClr val="tx2"/>
              </a:solidFill>
              <a:latin typeface="標楷體" panose="03000509000000000000" pitchFamily="65" charset="-120"/>
              <a:ea typeface="標楷體" panose="03000509000000000000" pitchFamily="65" charset="-120"/>
            </a:endParaRPr>
          </a:p>
          <a:p>
            <a:pPr>
              <a:defRPr/>
            </a:pPr>
            <a:r>
              <a:rPr lang="en-US" altLang="zh-TW" sz="2800" dirty="0">
                <a:solidFill>
                  <a:schemeClr val="tx2"/>
                </a:solidFill>
                <a:latin typeface="標楷體" panose="03000509000000000000" pitchFamily="65" charset="-120"/>
                <a:ea typeface="標楷體" panose="03000509000000000000" pitchFamily="65" charset="-120"/>
              </a:rPr>
              <a:t>2.</a:t>
            </a:r>
            <a:r>
              <a:rPr lang="zh-TW" altLang="zh-TW" sz="2800" dirty="0">
                <a:solidFill>
                  <a:schemeClr val="tx2"/>
                </a:solidFill>
                <a:latin typeface="標楷體" panose="03000509000000000000" pitchFamily="65" charset="-120"/>
                <a:ea typeface="標楷體" panose="03000509000000000000" pitchFamily="65" charset="-120"/>
              </a:rPr>
              <a:t>各班外掃區及班級負責的公共區域</a:t>
            </a:r>
            <a:r>
              <a:rPr lang="en-US" altLang="zh-TW" sz="2800" dirty="0">
                <a:solidFill>
                  <a:schemeClr val="tx2"/>
                </a:solidFill>
                <a:latin typeface="標楷體" panose="03000509000000000000" pitchFamily="65" charset="-120"/>
                <a:ea typeface="標楷體" panose="03000509000000000000" pitchFamily="65" charset="-120"/>
              </a:rPr>
              <a:t>(</a:t>
            </a:r>
            <a:r>
              <a:rPr lang="zh-TW" altLang="zh-TW" sz="2800" dirty="0">
                <a:solidFill>
                  <a:schemeClr val="tx2"/>
                </a:solidFill>
                <a:latin typeface="標楷體" panose="03000509000000000000" pitchFamily="65" charset="-120"/>
                <a:ea typeface="標楷體" panose="03000509000000000000" pitchFamily="65" charset="-120"/>
              </a:rPr>
              <a:t>如</a:t>
            </a:r>
            <a:r>
              <a:rPr lang="en-US" altLang="zh-TW" sz="2800" dirty="0">
                <a:solidFill>
                  <a:schemeClr val="tx2"/>
                </a:solidFill>
                <a:latin typeface="標楷體" panose="03000509000000000000" pitchFamily="65" charset="-120"/>
                <a:ea typeface="標楷體" panose="03000509000000000000" pitchFamily="65" charset="-120"/>
              </a:rPr>
              <a:t>:</a:t>
            </a:r>
            <a:r>
              <a:rPr lang="zh-TW" altLang="zh-TW" sz="2800" dirty="0">
                <a:solidFill>
                  <a:schemeClr val="tx2"/>
                </a:solidFill>
                <a:latin typeface="標楷體" panose="03000509000000000000" pitchFamily="65" charset="-120"/>
                <a:ea typeface="標楷體" panose="03000509000000000000" pitchFamily="65" charset="-120"/>
              </a:rPr>
              <a:t>樓梯、廁所</a:t>
            </a:r>
            <a:r>
              <a:rPr lang="en-US" altLang="zh-TW" sz="2800" dirty="0">
                <a:solidFill>
                  <a:schemeClr val="tx2"/>
                </a:solidFill>
                <a:latin typeface="標楷體" panose="03000509000000000000" pitchFamily="65" charset="-120"/>
                <a:ea typeface="標楷體" panose="03000509000000000000" pitchFamily="65" charset="-120"/>
              </a:rPr>
              <a:t>)</a:t>
            </a:r>
            <a:r>
              <a:rPr lang="zh-TW" altLang="zh-TW" sz="2800" dirty="0">
                <a:solidFill>
                  <a:schemeClr val="tx2"/>
                </a:solidFill>
                <a:latin typeface="標楷體" panose="03000509000000000000" pitchFamily="65" charset="-120"/>
                <a:ea typeface="標楷體" panose="03000509000000000000" pitchFamily="65" charset="-120"/>
              </a:rPr>
              <a:t>。</a:t>
            </a:r>
          </a:p>
          <a:p>
            <a:pPr>
              <a:defRPr/>
            </a:pPr>
            <a:r>
              <a:rPr lang="en-US" altLang="zh-TW" sz="2800" dirty="0">
                <a:solidFill>
                  <a:schemeClr val="tx2"/>
                </a:solidFill>
                <a:latin typeface="標楷體" panose="03000509000000000000" pitchFamily="65" charset="-120"/>
                <a:ea typeface="標楷體" panose="03000509000000000000" pitchFamily="65" charset="-120"/>
              </a:rPr>
              <a:t>3.</a:t>
            </a:r>
            <a:r>
              <a:rPr lang="zh-TW" altLang="zh-TW" sz="2800" dirty="0">
                <a:solidFill>
                  <a:schemeClr val="tx2"/>
                </a:solidFill>
                <a:latin typeface="標楷體" panose="03000509000000000000" pitchFamily="65" charset="-120"/>
                <a:ea typeface="標楷體" panose="03000509000000000000" pitchFamily="65" charset="-120"/>
              </a:rPr>
              <a:t>衛生組將於當天進行檢視，若有缺漏或過於髒亂，將通知班級進行補掃</a:t>
            </a:r>
            <a:r>
              <a:rPr lang="zh-TW" altLang="zh-TW" sz="2800" dirty="0" smtClean="0">
                <a:solidFill>
                  <a:schemeClr val="tx2"/>
                </a:solidFill>
                <a:latin typeface="標楷體" panose="03000509000000000000" pitchFamily="65" charset="-120"/>
                <a:ea typeface="標楷體" panose="03000509000000000000" pitchFamily="65" charset="-120"/>
              </a:rPr>
              <a:t>。</a:t>
            </a:r>
            <a:endParaRPr lang="en-US" altLang="zh-TW" sz="2800" dirty="0" smtClean="0">
              <a:solidFill>
                <a:schemeClr val="tx2"/>
              </a:solidFill>
              <a:latin typeface="標楷體" panose="03000509000000000000" pitchFamily="65" charset="-120"/>
              <a:ea typeface="標楷體" panose="03000509000000000000" pitchFamily="65" charset="-120"/>
            </a:endParaRPr>
          </a:p>
          <a:p>
            <a:pPr>
              <a:defRPr/>
            </a:pPr>
            <a:r>
              <a:rPr kumimoji="0" lang="en-US" altLang="zh-TW" sz="2800" dirty="0" smtClean="0">
                <a:solidFill>
                  <a:schemeClr val="tx2"/>
                </a:solidFill>
                <a:latin typeface="標楷體" pitchFamily="65" charset="-120"/>
                <a:ea typeface="標楷體" pitchFamily="65" charset="-120"/>
                <a:cs typeface="+mn-cs"/>
              </a:rPr>
              <a:t>4.</a:t>
            </a:r>
            <a:r>
              <a:rPr kumimoji="0" lang="zh-TW" altLang="en-US" sz="2800" dirty="0" smtClean="0">
                <a:solidFill>
                  <a:schemeClr val="tx2"/>
                </a:solidFill>
                <a:latin typeface="標楷體" pitchFamily="65" charset="-120"/>
                <a:ea typeface="標楷體" pitchFamily="65" charset="-120"/>
                <a:cs typeface="+mn-cs"/>
              </a:rPr>
              <a:t>掃具</a:t>
            </a:r>
            <a:r>
              <a:rPr kumimoji="0" lang="en-US" altLang="zh-TW" sz="2800" dirty="0" smtClean="0">
                <a:solidFill>
                  <a:schemeClr val="tx2"/>
                </a:solidFill>
                <a:latin typeface="標楷體" pitchFamily="65" charset="-120"/>
                <a:ea typeface="標楷體" pitchFamily="65" charset="-120"/>
                <a:cs typeface="+mn-cs"/>
              </a:rPr>
              <a:t>:</a:t>
            </a:r>
            <a:r>
              <a:rPr kumimoji="0" lang="zh-TW" altLang="en-US" sz="2800" dirty="0" smtClean="0">
                <a:solidFill>
                  <a:schemeClr val="tx2"/>
                </a:solidFill>
                <a:latin typeface="標楷體" pitchFamily="65" charset="-120"/>
                <a:ea typeface="標楷體" pitchFamily="65" charset="-120"/>
                <a:cs typeface="+mn-cs"/>
              </a:rPr>
              <a:t>外掃區留原地，</a:t>
            </a:r>
            <a:r>
              <a:rPr kumimoji="0" lang="zh-TW" altLang="en-US" sz="2800" u="sng" dirty="0" smtClean="0">
                <a:solidFill>
                  <a:srgbClr val="FF0000"/>
                </a:solidFill>
                <a:latin typeface="標楷體" pitchFamily="65" charset="-120"/>
                <a:ea typeface="標楷體" pitchFamily="65" charset="-120"/>
                <a:cs typeface="+mn-cs"/>
              </a:rPr>
              <a:t>教室掃具</a:t>
            </a:r>
            <a:r>
              <a:rPr kumimoji="0" lang="en-US" altLang="zh-TW" sz="2800" u="sng" dirty="0" smtClean="0">
                <a:solidFill>
                  <a:srgbClr val="FF0000"/>
                </a:solidFill>
                <a:latin typeface="標楷體" pitchFamily="65" charset="-120"/>
                <a:ea typeface="標楷體" pitchFamily="65" charset="-120"/>
                <a:cs typeface="+mn-cs"/>
              </a:rPr>
              <a:t>8/9</a:t>
            </a:r>
            <a:r>
              <a:rPr kumimoji="0" lang="zh-TW" altLang="en-US" sz="2800" u="sng" dirty="0" smtClean="0">
                <a:solidFill>
                  <a:srgbClr val="FF0000"/>
                </a:solidFill>
                <a:latin typeface="標楷體" pitchFamily="65" charset="-120"/>
                <a:ea typeface="標楷體" pitchFamily="65" charset="-120"/>
                <a:cs typeface="+mn-cs"/>
              </a:rPr>
              <a:t>返校日跟著老師走</a:t>
            </a:r>
            <a:r>
              <a:rPr kumimoji="0" lang="en-US" altLang="zh-TW" sz="2800" dirty="0" smtClean="0">
                <a:solidFill>
                  <a:schemeClr val="tx2"/>
                </a:solidFill>
                <a:latin typeface="標楷體" pitchFamily="65" charset="-120"/>
                <a:ea typeface="標楷體" pitchFamily="65" charset="-120"/>
                <a:cs typeface="+mn-cs"/>
              </a:rPr>
              <a:t>!</a:t>
            </a:r>
            <a:endParaRPr kumimoji="0" lang="zh-TW" altLang="en-GB" sz="2800" dirty="0">
              <a:solidFill>
                <a:schemeClr val="tx2"/>
              </a:solidFill>
              <a:latin typeface="標楷體" pitchFamily="65" charset="-120"/>
              <a:ea typeface="標楷體" pitchFamily="65" charset="-120"/>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179388" y="188913"/>
            <a:ext cx="8785225" cy="6553200"/>
          </a:xfrm>
          <a:prstGeom prst="rect">
            <a:avLst/>
          </a:prstGeom>
          <a:noFill/>
          <a:ln>
            <a:noFill/>
          </a:ln>
          <a:effectLst/>
          <a:extLst/>
        </p:spPr>
        <p:txBody>
          <a:bodyPr lIns="90000" tIns="45000" rIns="90000" bIns="45000"/>
          <a:lstStyle>
            <a:lvl1pPr marL="342900" indent="-341313" algn="l" eaLnBrk="0">
              <a:lnSpc>
                <a:spcPct val="102000"/>
              </a:lnSpc>
              <a:spcAft>
                <a:spcPts val="1425"/>
              </a:spcAft>
              <a:tabLst>
                <a:tab pos="723900" algn="l"/>
                <a:tab pos="1447800" algn="l"/>
                <a:tab pos="2171700" algn="l"/>
                <a:tab pos="2895600" algn="l"/>
                <a:tab pos="3619500" algn="l"/>
                <a:tab pos="4343400" algn="l"/>
                <a:tab pos="5067300" algn="l"/>
                <a:tab pos="5791200" algn="l"/>
              </a:tabLst>
              <a:defRPr sz="3200">
                <a:solidFill>
                  <a:srgbClr val="2F7F95"/>
                </a:solidFill>
                <a:latin typeface="Calibri" pitchFamily="34" charset="0"/>
                <a:ea typeface="Microsoft YaHei" pitchFamily="34" charset="-122"/>
              </a:defRPr>
            </a:lvl1pPr>
            <a:lvl2pPr algn="l" eaLnBrk="0">
              <a:lnSpc>
                <a:spcPct val="102000"/>
              </a:lnSpc>
              <a:spcAft>
                <a:spcPts val="1138"/>
              </a:spcAft>
              <a:tabLst>
                <a:tab pos="723900" algn="l"/>
                <a:tab pos="1447800" algn="l"/>
                <a:tab pos="2171700" algn="l"/>
                <a:tab pos="2895600" algn="l"/>
                <a:tab pos="3619500" algn="l"/>
                <a:tab pos="4343400" algn="l"/>
                <a:tab pos="5067300" algn="l"/>
                <a:tab pos="5791200" algn="l"/>
              </a:tabLst>
              <a:defRPr sz="2400">
                <a:solidFill>
                  <a:srgbClr val="2F7F95"/>
                </a:solidFill>
                <a:latin typeface="Calibri" pitchFamily="34" charset="0"/>
                <a:ea typeface="Microsoft YaHei" pitchFamily="34" charset="-122"/>
              </a:defRPr>
            </a:lvl2pPr>
            <a:lvl3pPr algn="l" eaLnBrk="0">
              <a:lnSpc>
                <a:spcPct val="102000"/>
              </a:lnSpc>
              <a:spcAft>
                <a:spcPts val="850"/>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3pPr>
            <a:lvl4pPr algn="l" eaLnBrk="0">
              <a:lnSpc>
                <a:spcPct val="102000"/>
              </a:lnSpc>
              <a:spcAft>
                <a:spcPts val="575"/>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4pPr>
            <a:lvl5pPr algn="l" eaLnBrk="0">
              <a:lnSpc>
                <a:spcPct val="102000"/>
              </a:lnSpc>
              <a:spcAft>
                <a:spcPts val="288"/>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5pPr>
            <a:lvl6pPr marL="25146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6pPr>
            <a:lvl7pPr marL="29718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7pPr>
            <a:lvl8pPr marL="34290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8pPr>
            <a:lvl9pPr marL="38862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9pPr>
          </a:lstStyle>
          <a:p>
            <a:pPr>
              <a:defRPr/>
            </a:pPr>
            <a:r>
              <a:rPr lang="zh-TW" altLang="en-US" sz="4000" dirty="0" smtClean="0">
                <a:solidFill>
                  <a:schemeClr val="tx1"/>
                </a:solidFill>
                <a:latin typeface="標楷體" panose="03000509000000000000" pitchFamily="65" charset="-120"/>
                <a:ea typeface="標楷體" panose="03000509000000000000" pitchFamily="65" charset="-120"/>
              </a:rPr>
              <a:t>二、期末</a:t>
            </a:r>
            <a:r>
              <a:rPr lang="zh-TW" altLang="zh-TW" sz="4000" dirty="0" smtClean="0">
                <a:solidFill>
                  <a:schemeClr val="tx1"/>
                </a:solidFill>
                <a:latin typeface="標楷體" panose="03000509000000000000" pitchFamily="65" charset="-120"/>
                <a:ea typeface="標楷體" panose="03000509000000000000" pitchFamily="65" charset="-120"/>
              </a:rPr>
              <a:t>回收</a:t>
            </a:r>
            <a:endParaRPr lang="en-US" altLang="zh-TW" sz="4000" dirty="0" smtClean="0">
              <a:solidFill>
                <a:schemeClr val="tx1"/>
              </a:solidFill>
              <a:latin typeface="標楷體" panose="03000509000000000000" pitchFamily="65" charset="-120"/>
              <a:ea typeface="標楷體" panose="03000509000000000000" pitchFamily="65" charset="-120"/>
            </a:endParaRPr>
          </a:p>
          <a:p>
            <a:pPr>
              <a:defRPr/>
            </a:pPr>
            <a:r>
              <a:rPr lang="zh-TW" altLang="en-US" dirty="0" smtClean="0">
                <a:solidFill>
                  <a:schemeClr val="tx1"/>
                </a:solidFill>
                <a:latin typeface="標楷體" panose="03000509000000000000" pitchFamily="65" charset="-120"/>
                <a:ea typeface="標楷體" panose="03000509000000000000" pitchFamily="65" charset="-120"/>
              </a:rPr>
              <a:t>最後</a:t>
            </a:r>
            <a:r>
              <a:rPr lang="zh-TW" altLang="en-US" dirty="0">
                <a:solidFill>
                  <a:schemeClr val="tx1"/>
                </a:solidFill>
                <a:latin typeface="標楷體" panose="03000509000000000000" pitchFamily="65" charset="-120"/>
                <a:ea typeface="標楷體" panose="03000509000000000000" pitchFamily="65" charset="-120"/>
              </a:rPr>
              <a:t>資源回收</a:t>
            </a:r>
            <a:r>
              <a:rPr lang="zh-TW" altLang="zh-TW" dirty="0" smtClean="0">
                <a:solidFill>
                  <a:schemeClr val="tx1"/>
                </a:solidFill>
                <a:latin typeface="標楷體" panose="03000509000000000000" pitchFamily="65" charset="-120"/>
                <a:ea typeface="標楷體" panose="03000509000000000000" pitchFamily="65" charset="-120"/>
              </a:rPr>
              <a:t>時間</a:t>
            </a:r>
            <a:r>
              <a:rPr lang="en-US" altLang="zh-TW" dirty="0" smtClean="0">
                <a:solidFill>
                  <a:schemeClr val="tx1"/>
                </a:solidFill>
                <a:latin typeface="標楷體" panose="03000509000000000000" pitchFamily="65" charset="-120"/>
                <a:ea typeface="標楷體" panose="03000509000000000000" pitchFamily="65" charset="-120"/>
              </a:rPr>
              <a:t>:</a:t>
            </a:r>
            <a:r>
              <a:rPr lang="en-US" altLang="zh-TW" dirty="0">
                <a:solidFill>
                  <a:srgbClr val="FF0000"/>
                </a:solidFill>
                <a:latin typeface="標楷體" panose="03000509000000000000" pitchFamily="65" charset="-120"/>
                <a:ea typeface="標楷體" panose="03000509000000000000" pitchFamily="65" charset="-120"/>
              </a:rPr>
              <a:t>6/28(</a:t>
            </a:r>
            <a:r>
              <a:rPr lang="zh-TW" altLang="en-US" dirty="0">
                <a:solidFill>
                  <a:srgbClr val="FF0000"/>
                </a:solidFill>
                <a:latin typeface="標楷體" panose="03000509000000000000" pitchFamily="65" charset="-120"/>
                <a:ea typeface="標楷體" panose="03000509000000000000" pitchFamily="65" charset="-120"/>
              </a:rPr>
              <a:t>五</a:t>
            </a:r>
            <a:r>
              <a:rPr lang="en-US" altLang="zh-TW" dirty="0">
                <a:solidFill>
                  <a:srgbClr val="FF0000"/>
                </a:solidFill>
                <a:latin typeface="標楷體" panose="03000509000000000000" pitchFamily="65" charset="-120"/>
                <a:ea typeface="標楷體" panose="03000509000000000000" pitchFamily="65" charset="-120"/>
              </a:rPr>
              <a:t>)7:40-8:30</a:t>
            </a:r>
            <a:endParaRPr lang="zh-TW" altLang="zh-TW" dirty="0">
              <a:solidFill>
                <a:srgbClr val="FF0000"/>
              </a:solidFill>
              <a:latin typeface="標楷體" panose="03000509000000000000" pitchFamily="65" charset="-120"/>
              <a:ea typeface="標楷體" panose="03000509000000000000" pitchFamily="65" charset="-120"/>
            </a:endParaRPr>
          </a:p>
          <a:p>
            <a:pPr marL="515937" indent="-514350">
              <a:buFont typeface="+mj-lt"/>
              <a:buAutoNum type="arabicPeriod"/>
              <a:defRPr/>
            </a:pPr>
            <a:r>
              <a:rPr lang="zh-TW" altLang="zh-TW" dirty="0" smtClean="0">
                <a:solidFill>
                  <a:schemeClr val="tx1"/>
                </a:solidFill>
                <a:latin typeface="標楷體" panose="03000509000000000000" pitchFamily="65" charset="-120"/>
                <a:ea typeface="標楷體" panose="03000509000000000000" pitchFamily="65" charset="-120"/>
              </a:rPr>
              <a:t>請</a:t>
            </a:r>
            <a:r>
              <a:rPr lang="zh-TW" altLang="zh-TW" dirty="0">
                <a:solidFill>
                  <a:schemeClr val="tx1"/>
                </a:solidFill>
                <a:latin typeface="標楷體" panose="03000509000000000000" pitchFamily="65" charset="-120"/>
                <a:ea typeface="標楷體" panose="03000509000000000000" pitchFamily="65" charset="-120"/>
              </a:rPr>
              <a:t>確實做好資源分類與回收，勿將回收物跟垃圾一起丟棄</a:t>
            </a:r>
            <a:r>
              <a:rPr lang="zh-TW" altLang="zh-TW" dirty="0" smtClean="0">
                <a:solidFill>
                  <a:schemeClr val="tx1"/>
                </a:solidFill>
                <a:latin typeface="標楷體" panose="03000509000000000000" pitchFamily="65" charset="-120"/>
                <a:ea typeface="標楷體" panose="03000509000000000000" pitchFamily="65" charset="-120"/>
              </a:rPr>
              <a:t>。</a:t>
            </a:r>
            <a:endParaRPr lang="en-US" altLang="zh-TW" dirty="0">
              <a:solidFill>
                <a:schemeClr val="tx1"/>
              </a:solidFill>
              <a:latin typeface="標楷體" panose="03000509000000000000" pitchFamily="65" charset="-120"/>
              <a:ea typeface="標楷體" panose="03000509000000000000" pitchFamily="65" charset="-120"/>
            </a:endParaRPr>
          </a:p>
          <a:p>
            <a:pPr marL="515937" indent="-514350">
              <a:buFont typeface="+mj-lt"/>
              <a:buAutoNum type="arabicPeriod"/>
              <a:defRPr/>
            </a:pPr>
            <a:r>
              <a:rPr lang="zh-TW" altLang="zh-TW" dirty="0" smtClean="0">
                <a:solidFill>
                  <a:schemeClr val="tx1"/>
                </a:solidFill>
                <a:latin typeface="標楷體" panose="03000509000000000000" pitchFamily="65" charset="-120"/>
                <a:ea typeface="標楷體" panose="03000509000000000000" pitchFamily="65" charset="-120"/>
              </a:rPr>
              <a:t>紙</a:t>
            </a:r>
            <a:r>
              <a:rPr lang="zh-TW" altLang="zh-TW" dirty="0">
                <a:solidFill>
                  <a:schemeClr val="tx1"/>
                </a:solidFill>
                <a:latin typeface="標楷體" panose="03000509000000000000" pitchFamily="65" charset="-120"/>
                <a:ea typeface="標楷體" panose="03000509000000000000" pitchFamily="65" charset="-120"/>
              </a:rPr>
              <a:t>餐</a:t>
            </a:r>
            <a:r>
              <a:rPr lang="zh-TW" altLang="zh-TW" dirty="0" smtClean="0">
                <a:solidFill>
                  <a:schemeClr val="tx1"/>
                </a:solidFill>
                <a:latin typeface="標楷體" panose="03000509000000000000" pitchFamily="65" charset="-120"/>
                <a:ea typeface="標楷體" panose="03000509000000000000" pitchFamily="65" charset="-120"/>
              </a:rPr>
              <a:t>盒</a:t>
            </a:r>
            <a:r>
              <a:rPr lang="zh-TW" altLang="en-US" dirty="0">
                <a:solidFill>
                  <a:schemeClr val="tx1"/>
                </a:solidFill>
                <a:latin typeface="標楷體" panose="03000509000000000000" pitchFamily="65" charset="-120"/>
                <a:ea typeface="標楷體" panose="03000509000000000000" pitchFamily="65" charset="-120"/>
              </a:rPr>
              <a:t>囑咐</a:t>
            </a:r>
            <a:r>
              <a:rPr lang="zh-TW" altLang="zh-TW" dirty="0" smtClean="0">
                <a:solidFill>
                  <a:schemeClr val="tx1"/>
                </a:solidFill>
                <a:latin typeface="標楷體" panose="03000509000000000000" pitchFamily="65" charset="-120"/>
                <a:ea typeface="標楷體" panose="03000509000000000000" pitchFamily="65" charset="-120"/>
              </a:rPr>
              <a:t>學生</a:t>
            </a:r>
            <a:r>
              <a:rPr lang="zh-TW" altLang="zh-TW" dirty="0">
                <a:solidFill>
                  <a:schemeClr val="tx1"/>
                </a:solidFill>
                <a:latin typeface="標楷體" panose="03000509000000000000" pitchFamily="65" charset="-120"/>
                <a:ea typeface="標楷體" panose="03000509000000000000" pitchFamily="65" charset="-120"/>
              </a:rPr>
              <a:t>洗淨並壓平。廢光碟及廢電池直接送到資源回收室</a:t>
            </a:r>
            <a:r>
              <a:rPr lang="zh-TW" altLang="zh-TW"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marL="515937" indent="-514350">
              <a:buFont typeface="+mj-lt"/>
              <a:buAutoNum type="arabicPeriod"/>
              <a:defRPr/>
            </a:pPr>
            <a:r>
              <a:rPr lang="zh-TW" altLang="zh-TW" dirty="0" smtClean="0">
                <a:solidFill>
                  <a:schemeClr val="tx1"/>
                </a:solidFill>
                <a:latin typeface="標楷體" panose="03000509000000000000" pitchFamily="65" charset="-120"/>
                <a:ea typeface="標楷體" panose="03000509000000000000" pitchFamily="65" charset="-120"/>
              </a:rPr>
              <a:t>欲</a:t>
            </a:r>
            <a:r>
              <a:rPr lang="zh-TW" altLang="zh-TW" dirty="0">
                <a:solidFill>
                  <a:schemeClr val="tx1"/>
                </a:solidFill>
                <a:latin typeface="標楷體" panose="03000509000000000000" pitchFamily="65" charset="-120"/>
                <a:ea typeface="標楷體" panose="03000509000000000000" pitchFamily="65" charset="-120"/>
              </a:rPr>
              <a:t>回收的教師用書也統一送</a:t>
            </a:r>
            <a:r>
              <a:rPr lang="zh-TW" altLang="zh-TW" dirty="0" smtClean="0">
                <a:solidFill>
                  <a:schemeClr val="tx1"/>
                </a:solidFill>
                <a:latin typeface="標楷體" panose="03000509000000000000" pitchFamily="65" charset="-120"/>
                <a:ea typeface="標楷體" panose="03000509000000000000" pitchFamily="65" charset="-120"/>
              </a:rPr>
              <a:t>至</a:t>
            </a:r>
            <a:r>
              <a:rPr lang="zh-TW" altLang="en-US" dirty="0">
                <a:solidFill>
                  <a:schemeClr val="tx1"/>
                </a:solidFill>
                <a:latin typeface="標楷體" panose="03000509000000000000" pitchFamily="65" charset="-120"/>
                <a:ea typeface="標楷體" panose="03000509000000000000" pitchFamily="65" charset="-120"/>
              </a:rPr>
              <a:t>音樂教室</a:t>
            </a:r>
            <a:r>
              <a:rPr lang="en-US" altLang="zh-TW" dirty="0">
                <a:solidFill>
                  <a:schemeClr val="tx1"/>
                </a:solidFill>
                <a:latin typeface="標楷體" panose="03000509000000000000" pitchFamily="65" charset="-120"/>
                <a:ea typeface="標楷體" panose="03000509000000000000" pitchFamily="65" charset="-120"/>
              </a:rPr>
              <a:t>(</a:t>
            </a:r>
            <a:r>
              <a:rPr lang="zh-TW" altLang="en-US" dirty="0">
                <a:solidFill>
                  <a:schemeClr val="tx1"/>
                </a:solidFill>
                <a:latin typeface="標楷體" panose="03000509000000000000" pitchFamily="65" charset="-120"/>
                <a:ea typeface="標楷體" panose="03000509000000000000" pitchFamily="65" charset="-120"/>
              </a:rPr>
              <a:t>一</a:t>
            </a:r>
            <a:r>
              <a:rPr lang="en-US" altLang="zh-TW" dirty="0">
                <a:solidFill>
                  <a:schemeClr val="tx1"/>
                </a:solidFill>
                <a:latin typeface="標楷體" panose="03000509000000000000" pitchFamily="65" charset="-120"/>
                <a:ea typeface="標楷體" panose="03000509000000000000" pitchFamily="65" charset="-120"/>
              </a:rPr>
              <a:t>)</a:t>
            </a:r>
            <a:r>
              <a:rPr lang="zh-TW" altLang="en-US" dirty="0">
                <a:solidFill>
                  <a:schemeClr val="tx1"/>
                </a:solidFill>
                <a:latin typeface="標楷體" panose="03000509000000000000" pitchFamily="65" charset="-120"/>
                <a:ea typeface="標楷體" panose="03000509000000000000" pitchFamily="65" charset="-120"/>
              </a:rPr>
              <a:t>整齊放</a:t>
            </a:r>
            <a:r>
              <a:rPr lang="zh-TW" altLang="en-US" dirty="0" smtClean="0">
                <a:solidFill>
                  <a:schemeClr val="tx1"/>
                </a:solidFill>
                <a:latin typeface="標楷體" panose="03000509000000000000" pitchFamily="65" charset="-120"/>
                <a:ea typeface="標楷體" panose="03000509000000000000" pitchFamily="65" charset="-120"/>
              </a:rPr>
              <a:t>好</a:t>
            </a:r>
            <a:r>
              <a:rPr lang="zh-TW" altLang="zh-TW"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marL="515937" indent="-514350">
              <a:buFont typeface="+mj-lt"/>
              <a:buAutoNum type="arabicPeriod"/>
              <a:defRPr/>
            </a:pPr>
            <a:r>
              <a:rPr lang="zh-TW" altLang="zh-TW" dirty="0" smtClean="0">
                <a:solidFill>
                  <a:schemeClr val="tx1"/>
                </a:solidFill>
                <a:latin typeface="標楷體" panose="03000509000000000000" pitchFamily="65" charset="-120"/>
                <a:ea typeface="標楷體" panose="03000509000000000000" pitchFamily="65" charset="-120"/>
              </a:rPr>
              <a:t>特別</a:t>
            </a:r>
            <a:r>
              <a:rPr lang="zh-TW" altLang="zh-TW" dirty="0">
                <a:solidFill>
                  <a:schemeClr val="tx1"/>
                </a:solidFill>
                <a:latin typeface="標楷體" panose="03000509000000000000" pitchFamily="65" charset="-120"/>
                <a:ea typeface="標楷體" panose="03000509000000000000" pitchFamily="65" charset="-120"/>
              </a:rPr>
              <a:t>感謝全校老師及環保服務隊的辛苦協助，使全校資源回收能順利進行。</a:t>
            </a:r>
            <a:endParaRPr kumimoji="0" lang="zh-TW" altLang="en-GB" dirty="0">
              <a:solidFill>
                <a:schemeClr val="tx1"/>
              </a:solidFill>
              <a:latin typeface="標楷體" pitchFamily="65" charset="-120"/>
              <a:ea typeface="標楷體" pitchFamily="65" charset="-120"/>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179388" y="188913"/>
            <a:ext cx="8785225" cy="6553200"/>
          </a:xfrm>
          <a:prstGeom prst="rect">
            <a:avLst/>
          </a:prstGeom>
          <a:noFill/>
          <a:ln>
            <a:noFill/>
          </a:ln>
          <a:effectLst/>
          <a:extLst/>
        </p:spPr>
        <p:txBody>
          <a:bodyPr lIns="90000" tIns="45000" rIns="90000" bIns="45000"/>
          <a:lstStyle>
            <a:lvl1pPr marL="342900" indent="-341313" algn="l" eaLnBrk="0">
              <a:lnSpc>
                <a:spcPct val="102000"/>
              </a:lnSpc>
              <a:spcAft>
                <a:spcPts val="1425"/>
              </a:spcAft>
              <a:tabLst>
                <a:tab pos="723900" algn="l"/>
                <a:tab pos="1447800" algn="l"/>
                <a:tab pos="2171700" algn="l"/>
                <a:tab pos="2895600" algn="l"/>
                <a:tab pos="3619500" algn="l"/>
                <a:tab pos="4343400" algn="l"/>
                <a:tab pos="5067300" algn="l"/>
                <a:tab pos="5791200" algn="l"/>
              </a:tabLst>
              <a:defRPr sz="3200">
                <a:solidFill>
                  <a:srgbClr val="2F7F95"/>
                </a:solidFill>
                <a:latin typeface="Calibri" pitchFamily="34" charset="0"/>
                <a:ea typeface="Microsoft YaHei" pitchFamily="34" charset="-122"/>
              </a:defRPr>
            </a:lvl1pPr>
            <a:lvl2pPr algn="l" eaLnBrk="0">
              <a:lnSpc>
                <a:spcPct val="102000"/>
              </a:lnSpc>
              <a:spcAft>
                <a:spcPts val="1138"/>
              </a:spcAft>
              <a:tabLst>
                <a:tab pos="723900" algn="l"/>
                <a:tab pos="1447800" algn="l"/>
                <a:tab pos="2171700" algn="l"/>
                <a:tab pos="2895600" algn="l"/>
                <a:tab pos="3619500" algn="l"/>
                <a:tab pos="4343400" algn="l"/>
                <a:tab pos="5067300" algn="l"/>
                <a:tab pos="5791200" algn="l"/>
              </a:tabLst>
              <a:defRPr sz="2400">
                <a:solidFill>
                  <a:srgbClr val="2F7F95"/>
                </a:solidFill>
                <a:latin typeface="Calibri" pitchFamily="34" charset="0"/>
                <a:ea typeface="Microsoft YaHei" pitchFamily="34" charset="-122"/>
              </a:defRPr>
            </a:lvl2pPr>
            <a:lvl3pPr algn="l" eaLnBrk="0">
              <a:lnSpc>
                <a:spcPct val="102000"/>
              </a:lnSpc>
              <a:spcAft>
                <a:spcPts val="850"/>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3pPr>
            <a:lvl4pPr algn="l" eaLnBrk="0">
              <a:lnSpc>
                <a:spcPct val="102000"/>
              </a:lnSpc>
              <a:spcAft>
                <a:spcPts val="575"/>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4pPr>
            <a:lvl5pPr algn="l" eaLnBrk="0">
              <a:lnSpc>
                <a:spcPct val="102000"/>
              </a:lnSpc>
              <a:spcAft>
                <a:spcPts val="288"/>
              </a:spcAft>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5pPr>
            <a:lvl6pPr marL="25146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6pPr>
            <a:lvl7pPr marL="29718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7pPr>
            <a:lvl8pPr marL="34290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8pPr>
            <a:lvl9pPr marL="3886200" indent="-228600" defTabSz="449263" eaLnBrk="0" fontAlgn="base" hangingPunct="0">
              <a:lnSpc>
                <a:spcPct val="102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Lst>
              <a:defRPr sz="2000">
                <a:solidFill>
                  <a:srgbClr val="2F7F95"/>
                </a:solidFill>
                <a:latin typeface="Calibri" pitchFamily="34" charset="0"/>
                <a:ea typeface="Microsoft YaHei" pitchFamily="34" charset="-122"/>
              </a:defRPr>
            </a:lvl9pPr>
          </a:lstStyle>
          <a:p>
            <a:pPr>
              <a:defRPr/>
            </a:pPr>
            <a:r>
              <a:rPr lang="zh-TW" altLang="en-US" sz="4000" dirty="0">
                <a:solidFill>
                  <a:schemeClr val="tx1"/>
                </a:solidFill>
                <a:latin typeface="標楷體" panose="03000509000000000000" pitchFamily="65" charset="-120"/>
                <a:ea typeface="標楷體" panose="03000509000000000000" pitchFamily="65" charset="-120"/>
              </a:rPr>
              <a:t>三</a:t>
            </a:r>
            <a:r>
              <a:rPr lang="zh-TW" altLang="en-US" sz="4000" dirty="0" smtClean="0">
                <a:solidFill>
                  <a:schemeClr val="tx1"/>
                </a:solidFill>
                <a:latin typeface="標楷體" panose="03000509000000000000" pitchFamily="65" charset="-120"/>
                <a:ea typeface="標楷體" panose="03000509000000000000" pitchFamily="65" charset="-120"/>
              </a:rPr>
              <a:t>、休業式頒獎名單</a:t>
            </a:r>
            <a:endParaRPr lang="en-US" altLang="zh-TW" sz="4000" dirty="0" smtClean="0">
              <a:solidFill>
                <a:schemeClr val="tx1"/>
              </a:solidFill>
              <a:latin typeface="標楷體" panose="03000509000000000000" pitchFamily="65" charset="-120"/>
              <a:ea typeface="標楷體" panose="03000509000000000000" pitchFamily="65" charset="-120"/>
            </a:endParaRPr>
          </a:p>
          <a:p>
            <a:pPr>
              <a:defRPr/>
            </a:pPr>
            <a:r>
              <a:rPr lang="zh-TW" altLang="en-US" sz="4000" dirty="0">
                <a:solidFill>
                  <a:schemeClr val="tx1"/>
                </a:solidFill>
                <a:latin typeface="標楷體" panose="03000509000000000000" pitchFamily="65" charset="-120"/>
                <a:ea typeface="標楷體" panose="03000509000000000000" pitchFamily="65" charset="-120"/>
              </a:rPr>
              <a:t>請</a:t>
            </a:r>
            <a:r>
              <a:rPr lang="zh-TW" altLang="en-US" sz="4000" dirty="0" smtClean="0">
                <a:solidFill>
                  <a:schemeClr val="tx1"/>
                </a:solidFill>
                <a:latin typeface="標楷體" panose="03000509000000000000" pitchFamily="65" charset="-120"/>
                <a:ea typeface="標楷體" panose="03000509000000000000" pitchFamily="65" charset="-120"/>
              </a:rPr>
              <a:t>提醒右表學生</a:t>
            </a:r>
            <a:endParaRPr lang="en-US" altLang="zh-TW" sz="4000" dirty="0" smtClean="0">
              <a:solidFill>
                <a:schemeClr val="tx1"/>
              </a:solidFill>
              <a:latin typeface="標楷體" panose="03000509000000000000" pitchFamily="65" charset="-120"/>
              <a:ea typeface="標楷體" panose="03000509000000000000" pitchFamily="65" charset="-120"/>
            </a:endParaRPr>
          </a:p>
          <a:p>
            <a:pPr>
              <a:defRPr/>
            </a:pPr>
            <a:r>
              <a:rPr lang="zh-TW" altLang="en-US" sz="4000" dirty="0" smtClean="0">
                <a:solidFill>
                  <a:schemeClr val="tx1"/>
                </a:solidFill>
                <a:latin typeface="標楷體" panose="03000509000000000000" pitchFamily="65" charset="-120"/>
                <a:ea typeface="標楷體" panose="03000509000000000000" pitchFamily="65" charset="-120"/>
              </a:rPr>
              <a:t>明日進活動中心後，</a:t>
            </a:r>
            <a:endParaRPr lang="en-US" altLang="zh-TW" sz="4000" dirty="0" smtClean="0">
              <a:solidFill>
                <a:schemeClr val="tx1"/>
              </a:solidFill>
              <a:latin typeface="標楷體" panose="03000509000000000000" pitchFamily="65" charset="-120"/>
              <a:ea typeface="標楷體" panose="03000509000000000000" pitchFamily="65" charset="-120"/>
            </a:endParaRPr>
          </a:p>
          <a:p>
            <a:pPr>
              <a:defRPr/>
            </a:pPr>
            <a:r>
              <a:rPr lang="zh-TW" altLang="en-US" sz="4000" dirty="0" smtClean="0">
                <a:solidFill>
                  <a:schemeClr val="tx1"/>
                </a:solidFill>
                <a:latin typeface="標楷體" panose="03000509000000000000" pitchFamily="65" charset="-120"/>
                <a:ea typeface="標楷體" panose="03000509000000000000" pitchFamily="65" charset="-120"/>
              </a:rPr>
              <a:t>到舞台右側找衛生組</a:t>
            </a:r>
            <a:endParaRPr lang="en-US" altLang="zh-TW" sz="4000" dirty="0" smtClean="0">
              <a:solidFill>
                <a:schemeClr val="tx1"/>
              </a:solidFill>
              <a:latin typeface="標楷體" panose="03000509000000000000" pitchFamily="65" charset="-120"/>
              <a:ea typeface="標楷體" panose="03000509000000000000" pitchFamily="65" charset="-120"/>
            </a:endParaRPr>
          </a:p>
          <a:p>
            <a:pPr>
              <a:defRPr/>
            </a:pPr>
            <a:endParaRPr lang="en-US" altLang="zh-TW" sz="4000" dirty="0" smtClean="0">
              <a:solidFill>
                <a:schemeClr val="tx1"/>
              </a:solidFill>
              <a:latin typeface="標楷體" panose="03000509000000000000" pitchFamily="65" charset="-120"/>
              <a:ea typeface="標楷體" panose="03000509000000000000" pitchFamily="65" charset="-120"/>
            </a:endParaRPr>
          </a:p>
        </p:txBody>
      </p:sp>
      <p:graphicFrame>
        <p:nvGraphicFramePr>
          <p:cNvPr id="2" name="表格 1"/>
          <p:cNvGraphicFramePr>
            <a:graphicFrameLocks noGrp="1"/>
          </p:cNvGraphicFramePr>
          <p:nvPr>
            <p:extLst>
              <p:ext uri="{D42A27DB-BD31-4B8C-83A1-F6EECF244321}">
                <p14:modId xmlns:p14="http://schemas.microsoft.com/office/powerpoint/2010/main" val="1701816273"/>
              </p:ext>
            </p:extLst>
          </p:nvPr>
        </p:nvGraphicFramePr>
        <p:xfrm>
          <a:off x="5004048" y="221172"/>
          <a:ext cx="3960566" cy="6520940"/>
        </p:xfrm>
        <a:graphic>
          <a:graphicData uri="http://schemas.openxmlformats.org/drawingml/2006/table">
            <a:tbl>
              <a:tblPr/>
              <a:tblGrid>
                <a:gridCol w="309549"/>
                <a:gridCol w="364826"/>
                <a:gridCol w="364826"/>
                <a:gridCol w="1169577"/>
                <a:gridCol w="1751788"/>
              </a:tblGrid>
              <a:tr h="326047">
                <a:tc>
                  <a:txBody>
                    <a:bodyPr/>
                    <a:lstStyle/>
                    <a:p>
                      <a:pPr algn="ctr" fontAlgn="ctr"/>
                      <a:r>
                        <a:rPr lang="zh-TW" altLang="en-US" sz="800" b="0" i="0" u="none" strike="noStrike">
                          <a:effectLst/>
                          <a:latin typeface="標楷體"/>
                        </a:rPr>
                        <a:t>編號</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00" b="0" i="0" u="none" strike="noStrike">
                          <a:effectLst/>
                          <a:latin typeface="標楷體"/>
                        </a:rPr>
                        <a:t>年</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00" b="0" i="0" u="none" strike="noStrike">
                          <a:effectLst/>
                          <a:latin typeface="標楷體"/>
                        </a:rPr>
                        <a:t>班</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00" b="0" i="0" u="none" strike="noStrike">
                          <a:effectLst/>
                          <a:latin typeface="標楷體"/>
                        </a:rPr>
                        <a:t>姓名</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a:effectLst/>
                          <a:latin typeface="標楷體"/>
                        </a:rPr>
                        <a:t>服務內容</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047">
                <a:tc>
                  <a:txBody>
                    <a:bodyPr/>
                    <a:lstStyle/>
                    <a:p>
                      <a:pPr algn="ctr" fontAlgn="ctr"/>
                      <a:r>
                        <a:rPr lang="en-US" altLang="zh-TW" sz="800" b="0" i="0" u="none" strike="noStrike">
                          <a:effectLst/>
                          <a:latin typeface="標楷體"/>
                        </a:rPr>
                        <a:t>1</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dirty="0">
                          <a:effectLst/>
                          <a:latin typeface="標楷體"/>
                        </a:rPr>
                        <a:t>4</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dirty="0">
                          <a:effectLst/>
                          <a:latin typeface="標楷體"/>
                        </a:rPr>
                        <a:t>3</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dirty="0">
                          <a:effectLst/>
                          <a:latin typeface="標楷體"/>
                        </a:rPr>
                        <a:t>羅宥朋</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a:effectLst/>
                          <a:latin typeface="標楷體"/>
                        </a:rPr>
                        <a:t>校園環保小尖兵</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047">
                <a:tc>
                  <a:txBody>
                    <a:bodyPr/>
                    <a:lstStyle/>
                    <a:p>
                      <a:pPr algn="ctr" fontAlgn="ctr"/>
                      <a:r>
                        <a:rPr lang="en-US" altLang="zh-TW" sz="800" b="0" i="0" u="none" strike="noStrike">
                          <a:effectLst/>
                          <a:latin typeface="標楷體"/>
                        </a:rPr>
                        <a:t>2</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4</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3</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dirty="0">
                          <a:effectLst/>
                          <a:latin typeface="標楷體"/>
                        </a:rPr>
                        <a:t>黃睿閎</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a:effectLst/>
                          <a:latin typeface="標楷體"/>
                        </a:rPr>
                        <a:t>校園環保小尖兵</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047">
                <a:tc>
                  <a:txBody>
                    <a:bodyPr/>
                    <a:lstStyle/>
                    <a:p>
                      <a:pPr algn="ctr" fontAlgn="ctr"/>
                      <a:r>
                        <a:rPr lang="en-US" altLang="zh-TW" sz="800" b="0" i="0" u="none" strike="noStrike">
                          <a:effectLst/>
                          <a:latin typeface="標楷體"/>
                        </a:rPr>
                        <a:t>3</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4</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3</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dirty="0">
                          <a:effectLst/>
                          <a:latin typeface="標楷體"/>
                        </a:rPr>
                        <a:t>陳建鑫</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a:effectLst/>
                          <a:latin typeface="標楷體"/>
                        </a:rPr>
                        <a:t>校園環保小尖兵</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047">
                <a:tc>
                  <a:txBody>
                    <a:bodyPr/>
                    <a:lstStyle/>
                    <a:p>
                      <a:pPr algn="ctr" fontAlgn="ctr"/>
                      <a:r>
                        <a:rPr lang="en-US" altLang="zh-TW" sz="800" b="0" i="0" u="none" strike="noStrike">
                          <a:effectLst/>
                          <a:latin typeface="標楷體"/>
                        </a:rPr>
                        <a:t>4</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4</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dirty="0">
                          <a:effectLst/>
                          <a:latin typeface="標楷體"/>
                        </a:rPr>
                        <a:t>連浚杙</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a:effectLst/>
                          <a:latin typeface="標楷體"/>
                        </a:rPr>
                        <a:t>校園環保小尖兵</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047">
                <a:tc>
                  <a:txBody>
                    <a:bodyPr/>
                    <a:lstStyle/>
                    <a:p>
                      <a:pPr algn="ctr" fontAlgn="ctr"/>
                      <a:r>
                        <a:rPr lang="en-US" altLang="zh-TW" sz="800" b="0"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1</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dirty="0">
                          <a:effectLst/>
                          <a:latin typeface="標楷體"/>
                        </a:rPr>
                        <a:t>周楷恩</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a:effectLst/>
                          <a:latin typeface="標楷體"/>
                        </a:rPr>
                        <a:t>環保服務隊</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047">
                <a:tc>
                  <a:txBody>
                    <a:bodyPr/>
                    <a:lstStyle/>
                    <a:p>
                      <a:pPr algn="ctr" fontAlgn="ctr"/>
                      <a:r>
                        <a:rPr lang="en-US" altLang="zh-TW" sz="800" b="0" i="0" u="none" strike="noStrike">
                          <a:effectLst/>
                          <a:latin typeface="標楷體"/>
                        </a:rPr>
                        <a:t>6</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1</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dirty="0">
                          <a:effectLst/>
                          <a:latin typeface="標楷體"/>
                        </a:rPr>
                        <a:t>高家和</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a:effectLst/>
                          <a:latin typeface="標楷體"/>
                        </a:rPr>
                        <a:t>環保服務隊</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047">
                <a:tc>
                  <a:txBody>
                    <a:bodyPr/>
                    <a:lstStyle/>
                    <a:p>
                      <a:pPr algn="ctr" fontAlgn="ctr"/>
                      <a:r>
                        <a:rPr lang="en-US" altLang="zh-TW" sz="800" b="0" i="0" u="none" strike="noStrike">
                          <a:effectLst/>
                          <a:latin typeface="標楷體"/>
                        </a:rPr>
                        <a:t>7</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1</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dirty="0">
                          <a:effectLst/>
                          <a:latin typeface="標楷體"/>
                        </a:rPr>
                        <a:t>蔡濬宇</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dirty="0">
                          <a:effectLst/>
                          <a:latin typeface="標楷體"/>
                        </a:rPr>
                        <a:t>環保服務隊</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047">
                <a:tc>
                  <a:txBody>
                    <a:bodyPr/>
                    <a:lstStyle/>
                    <a:p>
                      <a:pPr algn="ctr" fontAlgn="ctr"/>
                      <a:r>
                        <a:rPr lang="en-US" altLang="zh-TW" sz="800" b="0" i="0" u="none" strike="noStrike">
                          <a:effectLst/>
                          <a:latin typeface="標楷體"/>
                        </a:rPr>
                        <a:t>8</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2</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dirty="0">
                          <a:effectLst/>
                          <a:latin typeface="標楷體"/>
                        </a:rPr>
                        <a:t>鄭喻</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a:effectLst/>
                          <a:latin typeface="標楷體"/>
                        </a:rPr>
                        <a:t>環保服務隊</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047">
                <a:tc>
                  <a:txBody>
                    <a:bodyPr/>
                    <a:lstStyle/>
                    <a:p>
                      <a:pPr algn="ctr" fontAlgn="ctr"/>
                      <a:r>
                        <a:rPr lang="en-US" altLang="zh-TW" sz="800" b="0" i="0" u="none" strike="noStrike">
                          <a:effectLst/>
                          <a:latin typeface="標楷體"/>
                        </a:rPr>
                        <a:t>9</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2</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dirty="0">
                          <a:effectLst/>
                          <a:latin typeface="標楷體"/>
                        </a:rPr>
                        <a:t>蔡睿恩</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a:effectLst/>
                          <a:latin typeface="標楷體"/>
                        </a:rPr>
                        <a:t>環保服務隊</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047">
                <a:tc>
                  <a:txBody>
                    <a:bodyPr/>
                    <a:lstStyle/>
                    <a:p>
                      <a:pPr algn="ctr" fontAlgn="ctr"/>
                      <a:r>
                        <a:rPr lang="en-US" altLang="zh-TW" sz="800" b="0" i="0" u="none" strike="noStrike">
                          <a:effectLst/>
                          <a:latin typeface="標楷體"/>
                        </a:rPr>
                        <a:t>10</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2</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dirty="0">
                          <a:effectLst/>
                          <a:latin typeface="標楷體"/>
                        </a:rPr>
                        <a:t>楊于陞</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a:effectLst/>
                          <a:latin typeface="標楷體"/>
                        </a:rPr>
                        <a:t>環保服務隊</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047">
                <a:tc>
                  <a:txBody>
                    <a:bodyPr/>
                    <a:lstStyle/>
                    <a:p>
                      <a:pPr algn="ctr" fontAlgn="ctr"/>
                      <a:r>
                        <a:rPr lang="en-US" altLang="zh-TW" sz="800" b="0" i="0" u="none" strike="noStrike">
                          <a:effectLst/>
                          <a:latin typeface="標楷體"/>
                        </a:rPr>
                        <a:t>11</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3</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dirty="0">
                          <a:effectLst/>
                          <a:latin typeface="標楷體"/>
                        </a:rPr>
                        <a:t>吳修齊</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a:effectLst/>
                          <a:latin typeface="標楷體"/>
                        </a:rPr>
                        <a:t>環保服務隊</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047">
                <a:tc>
                  <a:txBody>
                    <a:bodyPr/>
                    <a:lstStyle/>
                    <a:p>
                      <a:pPr algn="ctr" fontAlgn="ctr"/>
                      <a:r>
                        <a:rPr lang="en-US" altLang="zh-TW" sz="800" b="0" i="0" u="none" strike="noStrike">
                          <a:effectLst/>
                          <a:latin typeface="標楷體"/>
                        </a:rPr>
                        <a:t>12</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3</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dirty="0">
                          <a:effectLst/>
                          <a:latin typeface="標楷體"/>
                        </a:rPr>
                        <a:t>邱㵾恩</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a:effectLst/>
                          <a:latin typeface="標楷體"/>
                        </a:rPr>
                        <a:t>環保服務隊</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047">
                <a:tc>
                  <a:txBody>
                    <a:bodyPr/>
                    <a:lstStyle/>
                    <a:p>
                      <a:pPr algn="ctr" fontAlgn="ctr"/>
                      <a:r>
                        <a:rPr lang="en-US" altLang="zh-TW" sz="800" b="0" i="0" u="none" strike="noStrike">
                          <a:effectLst/>
                          <a:latin typeface="標楷體"/>
                        </a:rPr>
                        <a:t>13</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3</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dirty="0">
                          <a:effectLst/>
                          <a:latin typeface="標楷體"/>
                        </a:rPr>
                        <a:t>吳祐宇</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a:effectLst/>
                          <a:latin typeface="標楷體"/>
                        </a:rPr>
                        <a:t>環保服務隊</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047">
                <a:tc>
                  <a:txBody>
                    <a:bodyPr/>
                    <a:lstStyle/>
                    <a:p>
                      <a:pPr algn="ctr" fontAlgn="ctr"/>
                      <a:r>
                        <a:rPr lang="en-US" altLang="zh-TW" sz="800" b="0" i="0" u="none" strike="noStrike">
                          <a:effectLst/>
                          <a:latin typeface="標楷體"/>
                        </a:rPr>
                        <a:t>14</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4</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dirty="0">
                          <a:effectLst/>
                          <a:latin typeface="標楷體"/>
                        </a:rPr>
                        <a:t>張瑋妮</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a:effectLst/>
                          <a:latin typeface="標楷體"/>
                        </a:rPr>
                        <a:t>環保服務隊</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047">
                <a:tc>
                  <a:txBody>
                    <a:bodyPr/>
                    <a:lstStyle/>
                    <a:p>
                      <a:pPr algn="ctr" fontAlgn="ctr"/>
                      <a:r>
                        <a:rPr lang="en-US" altLang="zh-TW" sz="800" b="0" i="0" u="none" strike="noStrike">
                          <a:effectLst/>
                          <a:latin typeface="標楷體"/>
                        </a:rPr>
                        <a:t>15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4</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dirty="0">
                          <a:effectLst/>
                          <a:latin typeface="標楷體"/>
                        </a:rPr>
                        <a:t>吳依璇</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a:effectLst/>
                          <a:latin typeface="標楷體"/>
                        </a:rPr>
                        <a:t>環保服務隊</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047">
                <a:tc>
                  <a:txBody>
                    <a:bodyPr/>
                    <a:lstStyle/>
                    <a:p>
                      <a:pPr algn="ctr" fontAlgn="ctr"/>
                      <a:r>
                        <a:rPr lang="en-US" altLang="zh-TW" sz="800" b="0" i="0" u="none" strike="noStrike">
                          <a:effectLst/>
                          <a:latin typeface="標楷體"/>
                        </a:rPr>
                        <a:t>16</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4</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dirty="0">
                          <a:effectLst/>
                          <a:latin typeface="標楷體"/>
                        </a:rPr>
                        <a:t>李宥霖</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dirty="0">
                          <a:effectLst/>
                          <a:latin typeface="標楷體"/>
                        </a:rPr>
                        <a:t>環保服務隊</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047">
                <a:tc>
                  <a:txBody>
                    <a:bodyPr/>
                    <a:lstStyle/>
                    <a:p>
                      <a:pPr algn="ctr" fontAlgn="ctr"/>
                      <a:r>
                        <a:rPr lang="en-US" altLang="zh-TW" sz="800" b="0" i="0" u="none" strike="noStrike">
                          <a:effectLst/>
                          <a:latin typeface="標楷體"/>
                        </a:rPr>
                        <a:t>17</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dirty="0">
                          <a:effectLst/>
                          <a:latin typeface="標楷體"/>
                        </a:rPr>
                        <a:t>林奕勛</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a:effectLst/>
                          <a:latin typeface="標楷體"/>
                        </a:rPr>
                        <a:t>環保服務隊</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047">
                <a:tc>
                  <a:txBody>
                    <a:bodyPr/>
                    <a:lstStyle/>
                    <a:p>
                      <a:pPr algn="ctr" fontAlgn="ctr"/>
                      <a:r>
                        <a:rPr lang="en-US" altLang="zh-TW" sz="800" b="0" i="0" u="none" strike="noStrike">
                          <a:effectLst/>
                          <a:latin typeface="標楷體"/>
                        </a:rPr>
                        <a:t>18</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dirty="0">
                          <a:effectLst/>
                          <a:latin typeface="標楷體"/>
                        </a:rPr>
                        <a:t>陳亮其</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a:effectLst/>
                          <a:latin typeface="標楷體"/>
                        </a:rPr>
                        <a:t>環保服務隊</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6047">
                <a:tc>
                  <a:txBody>
                    <a:bodyPr/>
                    <a:lstStyle/>
                    <a:p>
                      <a:pPr algn="ctr" fontAlgn="ctr"/>
                      <a:r>
                        <a:rPr lang="en-US" altLang="zh-TW" sz="800" b="0" i="0" u="none" strike="noStrike">
                          <a:effectLst/>
                          <a:latin typeface="標楷體"/>
                        </a:rPr>
                        <a:t>19</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000" b="1" i="0" u="none" strike="noStrike">
                          <a:effectLst/>
                          <a:latin typeface="標楷體"/>
                        </a:rPr>
                        <a:t>5</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400" b="1" i="0" u="none" strike="noStrike" dirty="0">
                          <a:effectLst/>
                          <a:latin typeface="標楷體"/>
                        </a:rPr>
                        <a:t>蔡品浩</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800" b="0" i="0" u="none" strike="noStrike" dirty="0">
                          <a:effectLst/>
                          <a:latin typeface="標楷體"/>
                        </a:rPr>
                        <a:t>環保服務隊</a:t>
                      </a:r>
                    </a:p>
                  </a:txBody>
                  <a:tcPr marL="6683" marR="6683" marT="66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7868890"/>
      </p:ext>
    </p:extLst>
  </p:cSld>
  <p:clrMapOvr>
    <a:masterClrMapping/>
  </p:clrMapOvr>
  <p:timing>
    <p:tnLst>
      <p:par>
        <p:cTn id="1" dur="indefinite" restart="never" nodeType="tmRoot"/>
      </p:par>
    </p:tnLst>
  </p:timing>
</p:sld>
</file>

<file path=ppt/theme/theme1.xml><?xml version="1.0" encoding="utf-8"?>
<a:theme xmlns:a="http://schemas.openxmlformats.org/drawingml/2006/main" name="氣流">
  <a:themeElements>
    <a:clrScheme name="氣流">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氣流">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氣流">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1_氣流">
  <a:themeElements>
    <a:clrScheme name="氣流">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氣流">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氣流">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3173</TotalTime>
  <Words>1285</Words>
  <Application>Microsoft Office PowerPoint</Application>
  <PresentationFormat>如螢幕大小 (4:3)</PresentationFormat>
  <Paragraphs>195</Paragraphs>
  <Slides>14</Slides>
  <Notes>0</Notes>
  <HiddenSlides>0</HiddenSlides>
  <MMClips>0</MMClips>
  <ScaleCrop>false</ScaleCrop>
  <HeadingPairs>
    <vt:vector size="4" baseType="variant">
      <vt:variant>
        <vt:lpstr>佈景主題</vt:lpstr>
      </vt:variant>
      <vt:variant>
        <vt:i4>2</vt:i4>
      </vt:variant>
      <vt:variant>
        <vt:lpstr>投影片標題</vt:lpstr>
      </vt:variant>
      <vt:variant>
        <vt:i4>14</vt:i4>
      </vt:variant>
    </vt:vector>
  </HeadingPairs>
  <TitlesOfParts>
    <vt:vector size="16" baseType="lpstr">
      <vt:lpstr>氣流</vt:lpstr>
      <vt:lpstr>1_氣流</vt:lpstr>
      <vt:lpstr>PowerPoint 簡報</vt:lpstr>
      <vt:lpstr>PowerPoint 簡報</vt:lpstr>
      <vt:lpstr>PowerPoint 簡報</vt:lpstr>
      <vt:lpstr>PowerPoint 簡報</vt:lpstr>
      <vt:lpstr>體育組</vt:lpstr>
      <vt:lpstr>體育組</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admin</dc:creator>
  <cp:lastModifiedBy>admin</cp:lastModifiedBy>
  <cp:revision>98</cp:revision>
  <dcterms:created xsi:type="dcterms:W3CDTF">2018-09-03T03:35:35Z</dcterms:created>
  <dcterms:modified xsi:type="dcterms:W3CDTF">2019-06-26T01:12:12Z</dcterms:modified>
</cp:coreProperties>
</file>